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10.xml" ContentType="application/vnd.openxmlformats-officedocument.presentationml.slideLayout+xml"/>
  <Override PartName="/ppt/theme/theme7.xml" ContentType="application/vnd.openxmlformats-officedocument.theme+xml"/>
  <Override PartName="/ppt/slideLayouts/slideLayout11.xml" ContentType="application/vnd.openxmlformats-officedocument.presentationml.slideLayout+xml"/>
  <Override PartName="/ppt/theme/theme8.xml" ContentType="application/vnd.openxmlformats-officedocument.theme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10.xml" ContentType="application/vnd.openxmlformats-officedocument.theme+xml"/>
  <Override PartName="/ppt/slideLayouts/slideLayout24.xml" ContentType="application/vnd.openxmlformats-officedocument.presentationml.slideLayout+xml"/>
  <Override PartName="/ppt/theme/theme11.xml" ContentType="application/vnd.openxmlformats-officedocument.theme+xml"/>
  <Override PartName="/ppt/slideLayouts/slideLayout25.xml" ContentType="application/vnd.openxmlformats-officedocument.presentationml.slideLayout+xml"/>
  <Override PartName="/ppt/theme/theme1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081" r:id="rId4"/>
    <p:sldMasterId id="2147484128" r:id="rId5"/>
    <p:sldMasterId id="2147483990" r:id="rId6"/>
    <p:sldMasterId id="2147484090" r:id="rId7"/>
    <p:sldMasterId id="2147484136" r:id="rId8"/>
    <p:sldMasterId id="2147484079" r:id="rId9"/>
    <p:sldMasterId id="2147484083" r:id="rId10"/>
    <p:sldMasterId id="2147484085" r:id="rId11"/>
    <p:sldMasterId id="2147484087" r:id="rId12"/>
    <p:sldMasterId id="2147484138" r:id="rId13"/>
    <p:sldMasterId id="2147484132" r:id="rId14"/>
    <p:sldMasterId id="2147484134" r:id="rId15"/>
    <p:sldMasterId id="2147484106" r:id="rId16"/>
  </p:sldMasterIdLst>
  <p:notesMasterIdLst>
    <p:notesMasterId r:id="rId27"/>
  </p:notesMasterIdLst>
  <p:handoutMasterIdLst>
    <p:handoutMasterId r:id="rId28"/>
  </p:handoutMasterIdLst>
  <p:sldIdLst>
    <p:sldId id="279" r:id="rId17"/>
    <p:sldId id="4480" r:id="rId18"/>
    <p:sldId id="300" r:id="rId19"/>
    <p:sldId id="302" r:id="rId20"/>
    <p:sldId id="304" r:id="rId21"/>
    <p:sldId id="4481" r:id="rId22"/>
    <p:sldId id="303" r:id="rId23"/>
    <p:sldId id="4482" r:id="rId24"/>
    <p:sldId id="4483" r:id="rId25"/>
    <p:sldId id="288" r:id="rId2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170461" indent="219165" algn="l" rtl="0" eaLnBrk="0" fontAlgn="base" hangingPunct="0">
      <a:spcBef>
        <a:spcPct val="0"/>
      </a:spcBef>
      <a:spcAft>
        <a:spcPct val="0"/>
      </a:spcAft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342276" indent="436977" algn="l" rtl="0" eaLnBrk="0" fontAlgn="base" hangingPunct="0">
      <a:spcBef>
        <a:spcPct val="0"/>
      </a:spcBef>
      <a:spcAft>
        <a:spcPct val="0"/>
      </a:spcAft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514090" indent="654788" algn="l" rtl="0" eaLnBrk="0" fontAlgn="base" hangingPunct="0">
      <a:spcBef>
        <a:spcPct val="0"/>
      </a:spcBef>
      <a:spcAft>
        <a:spcPct val="0"/>
      </a:spcAft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685904" indent="872600" algn="l" rtl="0" eaLnBrk="0" fontAlgn="base" hangingPunct="0">
      <a:spcBef>
        <a:spcPct val="0"/>
      </a:spcBef>
      <a:spcAft>
        <a:spcPct val="0"/>
      </a:spcAft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1948129" algn="l" defTabSz="779252" rtl="0" eaLnBrk="1" latinLnBrk="0" hangingPunct="1"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337755" algn="l" defTabSz="779252" rtl="0" eaLnBrk="1" latinLnBrk="0" hangingPunct="1"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2727381" algn="l" defTabSz="779252" rtl="0" eaLnBrk="1" latinLnBrk="0" hangingPunct="1"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117007" algn="l" defTabSz="779252" rtl="0" eaLnBrk="1" latinLnBrk="0" hangingPunct="1">
      <a:defRPr sz="2386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15F"/>
    <a:srgbClr val="008AAB"/>
    <a:srgbClr val="343433"/>
    <a:srgbClr val="6B655D"/>
    <a:srgbClr val="7C6F68"/>
    <a:srgbClr val="9E9996"/>
    <a:srgbClr val="B3CFD7"/>
    <a:srgbClr val="6698AD"/>
    <a:srgbClr val="9ABEC5"/>
    <a:srgbClr val="9ABE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58"/>
    <p:restoredTop sz="93692" autoAdjust="0"/>
  </p:normalViewPr>
  <p:slideViewPr>
    <p:cSldViewPr snapToGrid="0">
      <p:cViewPr>
        <p:scale>
          <a:sx n="86" d="100"/>
          <a:sy n="86" d="100"/>
        </p:scale>
        <p:origin x="990" y="114"/>
      </p:cViewPr>
      <p:guideLst>
        <p:guide orient="horz" pos="32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3212342-67B4-B545-A74A-9680C55FBBFC}" type="datetimeFigureOut">
              <a:rPr lang="it-IT" altLang="x-none"/>
              <a:pPr>
                <a:defRPr/>
              </a:pPr>
              <a:t>09/08/2023</a:t>
            </a:fld>
            <a:endParaRPr lang="it-IT" altLang="x-none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8BC5672-CD16-B748-9C9C-D0D9163DD6B0}" type="slidenum">
              <a:rPr lang="it-IT" altLang="x-none"/>
              <a:pPr>
                <a:defRPr/>
              </a:pPr>
              <a:t>‹Nº›</a:t>
            </a:fld>
            <a:endParaRPr lang="it-IT" altLang="x-none"/>
          </a:p>
        </p:txBody>
      </p:sp>
    </p:spTree>
    <p:extLst>
      <p:ext uri="{BB962C8B-B14F-4D97-AF65-F5344CB8AC3E}">
        <p14:creationId xmlns:p14="http://schemas.microsoft.com/office/powerpoint/2010/main" val="1823916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D029505-6D7F-854E-A25C-D3494ED7AD72}" type="datetimeFigureOut">
              <a:rPr lang="it-IT" altLang="x-none"/>
              <a:pPr>
                <a:defRPr/>
              </a:pPr>
              <a:t>09/08/2023</a:t>
            </a:fld>
            <a:endParaRPr lang="it-IT" altLang="x-none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C6E42E5-1A3C-294D-A6AB-F3F891C20C26}" type="slidenum">
              <a:rPr lang="it-IT" altLang="x-none"/>
              <a:pPr>
                <a:defRPr/>
              </a:pPr>
              <a:t>‹Nº›</a:t>
            </a:fld>
            <a:endParaRPr lang="it-IT" altLang="x-none"/>
          </a:p>
        </p:txBody>
      </p:sp>
    </p:spTree>
    <p:extLst>
      <p:ext uri="{BB962C8B-B14F-4D97-AF65-F5344CB8AC3E}">
        <p14:creationId xmlns:p14="http://schemas.microsoft.com/office/powerpoint/2010/main" val="3053852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70461" rtl="0" eaLnBrk="0" fontAlgn="base" hangingPunct="0">
      <a:spcBef>
        <a:spcPct val="30000"/>
      </a:spcBef>
      <a:spcAft>
        <a:spcPct val="0"/>
      </a:spcAft>
      <a:defRPr sz="426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170461" algn="l" defTabSz="170461" rtl="0" eaLnBrk="0" fontAlgn="base" hangingPunct="0">
      <a:spcBef>
        <a:spcPct val="30000"/>
      </a:spcBef>
      <a:spcAft>
        <a:spcPct val="0"/>
      </a:spcAft>
      <a:defRPr sz="426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342276" algn="l" defTabSz="170461" rtl="0" eaLnBrk="0" fontAlgn="base" hangingPunct="0">
      <a:spcBef>
        <a:spcPct val="30000"/>
      </a:spcBef>
      <a:spcAft>
        <a:spcPct val="0"/>
      </a:spcAft>
      <a:defRPr sz="426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514090" algn="l" defTabSz="170461" rtl="0" eaLnBrk="0" fontAlgn="base" hangingPunct="0">
      <a:spcBef>
        <a:spcPct val="30000"/>
      </a:spcBef>
      <a:spcAft>
        <a:spcPct val="0"/>
      </a:spcAft>
      <a:defRPr sz="426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685904" algn="l" defTabSz="170461" rtl="0" eaLnBrk="0" fontAlgn="base" hangingPunct="0">
      <a:spcBef>
        <a:spcPct val="30000"/>
      </a:spcBef>
      <a:spcAft>
        <a:spcPct val="0"/>
      </a:spcAft>
      <a:defRPr sz="426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858736" algn="l" defTabSz="171747" rtl="0" eaLnBrk="1" latinLnBrk="0" hangingPunct="1">
      <a:defRPr sz="426" kern="1200">
        <a:solidFill>
          <a:schemeClr val="tx1"/>
        </a:solidFill>
        <a:latin typeface="+mn-lt"/>
        <a:ea typeface="+mn-ea"/>
        <a:cs typeface="+mn-cs"/>
      </a:defRPr>
    </a:lvl6pPr>
    <a:lvl7pPr marL="1030483" algn="l" defTabSz="171747" rtl="0" eaLnBrk="1" latinLnBrk="0" hangingPunct="1">
      <a:defRPr sz="426" kern="1200">
        <a:solidFill>
          <a:schemeClr val="tx1"/>
        </a:solidFill>
        <a:latin typeface="+mn-lt"/>
        <a:ea typeface="+mn-ea"/>
        <a:cs typeface="+mn-cs"/>
      </a:defRPr>
    </a:lvl7pPr>
    <a:lvl8pPr marL="1202229" algn="l" defTabSz="171747" rtl="0" eaLnBrk="1" latinLnBrk="0" hangingPunct="1">
      <a:defRPr sz="426" kern="1200">
        <a:solidFill>
          <a:schemeClr val="tx1"/>
        </a:solidFill>
        <a:latin typeface="+mn-lt"/>
        <a:ea typeface="+mn-ea"/>
        <a:cs typeface="+mn-cs"/>
      </a:defRPr>
    </a:lvl8pPr>
    <a:lvl9pPr marL="1373976" algn="l" defTabSz="171747" rtl="0" eaLnBrk="1" latinLnBrk="0" hangingPunct="1">
      <a:defRPr sz="4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MX" sz="400" dirty="0" err="1">
                <a:ea typeface="ＭＳ Ｐゴシック"/>
                <a:cs typeface="Calibri"/>
              </a:rPr>
              <a:t>We</a:t>
            </a:r>
            <a:r>
              <a:rPr lang="es-MX" sz="400" dirty="0">
                <a:ea typeface="ＭＳ Ｐゴシック"/>
                <a:cs typeface="Calibri"/>
              </a:rPr>
              <a:t> are </a:t>
            </a:r>
            <a:r>
              <a:rPr lang="es-MX" sz="400" dirty="0" err="1">
                <a:ea typeface="ＭＳ Ｐゴシック"/>
                <a:cs typeface="Calibri"/>
              </a:rPr>
              <a:t>going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to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send</a:t>
            </a:r>
            <a:r>
              <a:rPr lang="es-MX" sz="400" dirty="0">
                <a:ea typeface="ＭＳ Ｐゴシック"/>
                <a:cs typeface="Calibri"/>
              </a:rPr>
              <a:t> a </a:t>
            </a:r>
            <a:r>
              <a:rPr lang="es-MX" sz="400" dirty="0" err="1">
                <a:ea typeface="ＭＳ Ｐゴシック"/>
                <a:cs typeface="Calibri"/>
              </a:rPr>
              <a:t>small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survey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to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each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one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to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know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how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many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you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have</a:t>
            </a:r>
            <a:r>
              <a:rPr lang="es-MX" sz="400" dirty="0">
                <a:ea typeface="ＭＳ Ｐゴシック"/>
                <a:cs typeface="Calibri"/>
              </a:rPr>
              <a:t> and </a:t>
            </a:r>
            <a:r>
              <a:rPr lang="es-MX" sz="400" dirty="0" err="1">
                <a:ea typeface="ＭＳ Ｐゴシック"/>
                <a:cs typeface="Calibri"/>
              </a:rPr>
              <a:t>how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many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you</a:t>
            </a:r>
            <a:r>
              <a:rPr lang="es-MX" sz="400" dirty="0">
                <a:ea typeface="ＭＳ Ｐゴシック"/>
                <a:cs typeface="Calibri"/>
              </a:rPr>
              <a:t> </a:t>
            </a:r>
            <a:r>
              <a:rPr lang="es-MX" sz="400" dirty="0" err="1">
                <a:ea typeface="ＭＳ Ｐゴシック"/>
                <a:cs typeface="Calibri"/>
              </a:rPr>
              <a:t>will</a:t>
            </a:r>
            <a:r>
              <a:rPr lang="es-MX" sz="400" dirty="0">
                <a:ea typeface="ＭＳ Ｐゴシック"/>
                <a:cs typeface="Calibri"/>
              </a:rPr>
              <a:t> be </a:t>
            </a:r>
            <a:r>
              <a:rPr lang="es-MX" sz="400" dirty="0" err="1">
                <a:ea typeface="ＭＳ Ｐゴシック"/>
                <a:cs typeface="Calibri"/>
              </a:rPr>
              <a:t>needing</a:t>
            </a:r>
            <a:r>
              <a:rPr lang="es-MX" sz="400" dirty="0">
                <a:ea typeface="ＭＳ Ｐゴシック"/>
                <a:cs typeface="Calibri"/>
              </a:rPr>
              <a:t>. </a:t>
            </a:r>
          </a:p>
          <a:p>
            <a:pPr marL="0" indent="0">
              <a:buFontTx/>
              <a:buNone/>
            </a:pPr>
            <a:endParaRPr lang="es-MX" sz="400" dirty="0">
              <a:ea typeface="ＭＳ Ｐゴシック"/>
              <a:cs typeface="Calibri"/>
            </a:endParaRPr>
          </a:p>
          <a:p>
            <a:pPr marL="0" indent="0">
              <a:buFontTx/>
              <a:buNone/>
            </a:pPr>
            <a:endParaRPr lang="es-MX" sz="400" dirty="0">
              <a:ea typeface="ＭＳ Ｐゴシック"/>
              <a:cs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6E42E5-1A3C-294D-A6AB-F3F891C20C26}" type="slidenum">
              <a:rPr kumimoji="0" lang="it-IT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 charset="-128"/>
                <a:cs typeface="+mn-cs"/>
                <a:sym typeface="Gill Sans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altLang="x-non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-128"/>
              <a:cs typeface="+mn-cs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79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 - Copertina Sfondo Pie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B0FAE34-70FA-1347-9AF1-A635A684C8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5" cy="157554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PRESENTATION TITLE</a:t>
            </a:r>
            <a:endParaRPr lang="it-IT" dirty="0"/>
          </a:p>
        </p:txBody>
      </p:sp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5F5B0DF2-3141-EF4B-A48D-2D5B17290C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9137" y="3141785"/>
            <a:ext cx="7705725" cy="110558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en"/>
              <a:t>Speaker’s Name</a:t>
            </a:r>
            <a:endParaRPr lang="en" dirty="0"/>
          </a:p>
          <a:p>
            <a:r>
              <a:rPr lang="en" dirty="0"/>
              <a:t>00.00.2019</a:t>
            </a:r>
          </a:p>
          <a:p>
            <a:r>
              <a:rPr lang="en" dirty="0"/>
              <a:t>Venue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2939206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 - Copertina Sfondo Pieno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B0FAE34-70FA-1347-9AF1-A635A684C8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5" cy="157554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PRESENTATION TITLE</a:t>
            </a:r>
            <a:endParaRPr lang="it-IT" dirty="0"/>
          </a:p>
        </p:txBody>
      </p:sp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5F5B0DF2-3141-EF4B-A48D-2D5B17290C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02155" y="3141785"/>
            <a:ext cx="6822708" cy="110558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Speaker’s Name</a:t>
            </a:r>
          </a:p>
          <a:p>
            <a:r>
              <a:rPr lang="en" dirty="0"/>
              <a:t>00.00.2019</a:t>
            </a:r>
          </a:p>
          <a:p>
            <a:r>
              <a:rPr lang="en" dirty="0"/>
              <a:t>Venue</a:t>
            </a:r>
            <a:endParaRPr lang="it-IT" dirty="0"/>
          </a:p>
        </p:txBody>
      </p:sp>
      <p:sp>
        <p:nvSpPr>
          <p:cNvPr id="8" name="Segnaposto immagine 5">
            <a:extLst>
              <a:ext uri="{FF2B5EF4-FFF2-40B4-BE49-F238E27FC236}">
                <a16:creationId xmlns:a16="http://schemas.microsoft.com/office/drawing/2014/main" id="{AC5AFDB7-62F4-AF42-B090-512D23249B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5695" y="3111904"/>
            <a:ext cx="744016" cy="742460"/>
          </a:xfrm>
          <a:prstGeom prst="ellipse">
            <a:avLst/>
          </a:prstGeom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None/>
              <a:defRPr sz="1000" b="0" i="0">
                <a:latin typeface="Gotham HTF Book" pitchFamily="2" charset="0"/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2908240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.1 - Chiusura Sfondo Pie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B0FAE34-70FA-1347-9AF1-A635A684C8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2231472"/>
            <a:ext cx="7705725" cy="217701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600">
                <a:solidFill>
                  <a:schemeClr val="bg1"/>
                </a:solidFill>
                <a:latin typeface="Gotham HTF Book" pitchFamily="2" charset="0"/>
                <a:cs typeface="Gotham Light" pitchFamily="2" charset="0"/>
              </a:defRPr>
            </a:lvl1pPr>
          </a:lstStyle>
          <a:p>
            <a:r>
              <a:rPr lang="en" dirty="0"/>
              <a:t>WRITE HERE YOUR THANK YOU SENTENCE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4DF6AFF-9DAF-0049-8B34-6FBBA6DF36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15655" y="1296466"/>
            <a:ext cx="1912690" cy="54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73497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 - Copertina Sfondo Met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E299B962-BE01-C14A-B3C4-707B8FFB47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3720001" cy="157554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PRESENTATION TITLE</a:t>
            </a:r>
            <a:endParaRPr lang="it-IT" dirty="0"/>
          </a:p>
        </p:txBody>
      </p:sp>
      <p:sp>
        <p:nvSpPr>
          <p:cNvPr id="4" name="Segnaposto testo 4">
            <a:extLst>
              <a:ext uri="{FF2B5EF4-FFF2-40B4-BE49-F238E27FC236}">
                <a16:creationId xmlns:a16="http://schemas.microsoft.com/office/drawing/2014/main" id="{FAFE9C53-127B-3E4E-9E20-E3B19E8752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9137" y="3141785"/>
            <a:ext cx="3720001" cy="110558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/>
              <a:t>Speaker’s Name</a:t>
            </a:r>
            <a:endParaRPr lang="en" dirty="0"/>
          </a:p>
          <a:p>
            <a:r>
              <a:rPr lang="en" dirty="0"/>
              <a:t>00.00.2019</a:t>
            </a:r>
          </a:p>
          <a:p>
            <a:r>
              <a:rPr lang="en" dirty="0"/>
              <a:t>Venue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 - Copertina Sfondo Metà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E299B962-BE01-C14A-B3C4-707B8FFB47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3720001" cy="157554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PRESENTATION TITLE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F1D5F00-0B58-8645-9B4C-8329A43EE8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02155" y="3141785"/>
            <a:ext cx="2836983" cy="110558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Speaker’s Name</a:t>
            </a:r>
          </a:p>
          <a:p>
            <a:r>
              <a:rPr lang="en" dirty="0"/>
              <a:t>00.00.2019</a:t>
            </a:r>
          </a:p>
          <a:p>
            <a:r>
              <a:rPr lang="en" dirty="0"/>
              <a:t>Venue</a:t>
            </a:r>
            <a:endParaRPr lang="it-IT" dirty="0"/>
          </a:p>
        </p:txBody>
      </p:sp>
      <p:sp>
        <p:nvSpPr>
          <p:cNvPr id="7" name="Segnaposto immagine 5">
            <a:extLst>
              <a:ext uri="{FF2B5EF4-FFF2-40B4-BE49-F238E27FC236}">
                <a16:creationId xmlns:a16="http://schemas.microsoft.com/office/drawing/2014/main" id="{5C284D80-38B4-FF4E-85DC-942A1B5004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5695" y="3141785"/>
            <a:ext cx="744016" cy="74246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None/>
              <a:defRPr sz="1000" b="0" i="0">
                <a:latin typeface="Gotham HTF Book" pitchFamily="2" charset="0"/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8688697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 - Copertina con Pitt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8605E62B-E3B4-E149-9198-DD8F0D007C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5" cy="157554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PRESENTATION TITLE</a:t>
            </a:r>
            <a:endParaRPr lang="it-IT" dirty="0"/>
          </a:p>
        </p:txBody>
      </p:sp>
      <p:sp>
        <p:nvSpPr>
          <p:cNvPr id="4" name="Segnaposto testo 4">
            <a:extLst>
              <a:ext uri="{FF2B5EF4-FFF2-40B4-BE49-F238E27FC236}">
                <a16:creationId xmlns:a16="http://schemas.microsoft.com/office/drawing/2014/main" id="{D7568382-BEDC-434F-B058-D220F5FB55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9137" y="3141785"/>
            <a:ext cx="7705725" cy="110558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/>
              <a:t>Speaker’s Name</a:t>
            </a:r>
            <a:endParaRPr lang="en" dirty="0"/>
          </a:p>
          <a:p>
            <a:r>
              <a:rPr lang="en" dirty="0"/>
              <a:t>00.00.2019</a:t>
            </a:r>
          </a:p>
          <a:p>
            <a:r>
              <a:rPr lang="en" dirty="0"/>
              <a:t>Venue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3918295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 - Copertina con Pittogramma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83CB8D27-82F4-1F40-AF14-5A41EE8CD7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6" cy="157554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PRESENTATION TITLE</a:t>
            </a:r>
            <a:endParaRPr lang="it-IT" dirty="0"/>
          </a:p>
        </p:txBody>
      </p:sp>
      <p:sp>
        <p:nvSpPr>
          <p:cNvPr id="4" name="Segnaposto testo 4">
            <a:extLst>
              <a:ext uri="{FF2B5EF4-FFF2-40B4-BE49-F238E27FC236}">
                <a16:creationId xmlns:a16="http://schemas.microsoft.com/office/drawing/2014/main" id="{89739651-E2A0-2C47-849E-00B8687F69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02155" y="3141785"/>
            <a:ext cx="6822708" cy="110558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Speaker’s Name</a:t>
            </a:r>
          </a:p>
          <a:p>
            <a:r>
              <a:rPr lang="en" dirty="0"/>
              <a:t>00.00.2019</a:t>
            </a:r>
          </a:p>
          <a:p>
            <a:r>
              <a:rPr lang="en" dirty="0"/>
              <a:t>Venue</a:t>
            </a:r>
            <a:endParaRPr lang="it-IT" dirty="0"/>
          </a:p>
        </p:txBody>
      </p:sp>
      <p:sp>
        <p:nvSpPr>
          <p:cNvPr id="5" name="Segnaposto immagine 5">
            <a:extLst>
              <a:ext uri="{FF2B5EF4-FFF2-40B4-BE49-F238E27FC236}">
                <a16:creationId xmlns:a16="http://schemas.microsoft.com/office/drawing/2014/main" id="{6580920D-8291-E449-8ADA-1724D0859B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5695" y="3141785"/>
            <a:ext cx="744016" cy="74246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None/>
              <a:defRPr sz="1000" b="0" i="0">
                <a:latin typeface="Gotham HTF Book" pitchFamily="2" charset="0"/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7952838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1 - Separatore 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4">
            <a:extLst>
              <a:ext uri="{FF2B5EF4-FFF2-40B4-BE49-F238E27FC236}">
                <a16:creationId xmlns:a16="http://schemas.microsoft.com/office/drawing/2014/main" id="{6C949A5D-D277-4541-80E4-1D4EFEC5EC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5" cy="29987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SEPARATOR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4557737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1 - Separatore Texture 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3C917D85-AF44-C446-8D84-2BE2FC959A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5" cy="29987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SEPARATOR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6630299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1 - Separatore Texture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BBE679C-5558-D645-A351-9C7A3E6A45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5" cy="29987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SEPARATOR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0166987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1 - Separatore Texture Ros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BCED621-A834-A34F-A125-BADAEEB8F7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5" cy="29987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SEPARATOR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5381174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1 - Separatore Texture Blu e Ros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130D451-7FD4-5340-B071-34D813334C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137" y="1409700"/>
            <a:ext cx="7705725" cy="29987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en" dirty="0"/>
              <a:t>WRITE HERE THE SEPARATOR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3503309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1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4">
            <a:extLst>
              <a:ext uri="{FF2B5EF4-FFF2-40B4-BE49-F238E27FC236}">
                <a16:creationId xmlns:a16="http://schemas.microsoft.com/office/drawing/2014/main" id="{F6882D38-5AC6-B04C-A34B-C07BE425FE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990" y="1805152"/>
            <a:ext cx="7059696" cy="23541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F4C3F638-C2DF-5B4A-945D-ABB3A3887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D6E6CFAF-7EAE-6546-90A4-5F6299EDED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4B27A252-B68A-8049-AC43-F4D405BEFC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28093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2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2C245FD8-3D3A-014A-B01E-DC1F4B0219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1434661"/>
            <a:ext cx="8426450" cy="315321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C7BE2309-8997-8848-B51D-7CFE19C9D0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0" name="Segnaposto testo 4">
            <a:extLst>
              <a:ext uri="{FF2B5EF4-FFF2-40B4-BE49-F238E27FC236}">
                <a16:creationId xmlns:a16="http://schemas.microsoft.com/office/drawing/2014/main" id="{CB508D37-6D28-E34A-A283-6579307B2C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4E857941-F4AA-0544-8230-D2C1D99AEE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99369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3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ED53514-B772-1E48-9487-0679D95C8A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990" y="1767187"/>
            <a:ext cx="3271605" cy="249604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0977463C-1B2A-2446-AB06-2C4ABACDF1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0" name="Segnaposto immagine 3">
            <a:extLst>
              <a:ext uri="{FF2B5EF4-FFF2-40B4-BE49-F238E27FC236}">
                <a16:creationId xmlns:a16="http://schemas.microsoft.com/office/drawing/2014/main" id="{F4D139F3-09A7-E04D-BC6B-89480ED639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1999" y="1434661"/>
            <a:ext cx="4213225" cy="315321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48E7170B-D351-034B-AC4F-81F1747FAA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DA4DB3A7-C215-BC47-A6A1-35F9B032DA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7563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4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2C245FD8-3D3A-014A-B01E-DC1F4B0219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1999" y="1434661"/>
            <a:ext cx="4213225" cy="1541838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6" name="Segnaposto immagine 3">
            <a:extLst>
              <a:ext uri="{FF2B5EF4-FFF2-40B4-BE49-F238E27FC236}">
                <a16:creationId xmlns:a16="http://schemas.microsoft.com/office/drawing/2014/main" id="{2ECA2B21-6045-5442-BBD4-80271CC5C8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1999" y="3046037"/>
            <a:ext cx="4213225" cy="1541838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8F2D13D0-21A1-4D4F-B9B3-933E862AD6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B490E423-0677-C744-AEE8-2EB6B4DD7D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0" name="Segnaposto testo 4">
            <a:extLst>
              <a:ext uri="{FF2B5EF4-FFF2-40B4-BE49-F238E27FC236}">
                <a16:creationId xmlns:a16="http://schemas.microsoft.com/office/drawing/2014/main" id="{2D07DA19-2999-BE40-94D8-CDFEA21453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F3191BD9-F59E-4242-8975-D5CB72A8AE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990" y="1767187"/>
            <a:ext cx="3271605" cy="249604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</p:spTree>
    <p:extLst>
      <p:ext uri="{BB962C8B-B14F-4D97-AF65-F5344CB8AC3E}">
        <p14:creationId xmlns:p14="http://schemas.microsoft.com/office/powerpoint/2010/main" val="34492482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5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5B49AF06-1CFC-BE4E-AA99-61889D87AF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3B44C8B9-85A9-8641-AF03-6A5437E69C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0" name="Segnaposto testo 4">
            <a:extLst>
              <a:ext uri="{FF2B5EF4-FFF2-40B4-BE49-F238E27FC236}">
                <a16:creationId xmlns:a16="http://schemas.microsoft.com/office/drawing/2014/main" id="{1BB40B04-C601-2847-A66B-6D12BE1697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  <p:sp>
        <p:nvSpPr>
          <p:cNvPr id="12" name="Segnaposto immagine 3">
            <a:extLst>
              <a:ext uri="{FF2B5EF4-FFF2-40B4-BE49-F238E27FC236}">
                <a16:creationId xmlns:a16="http://schemas.microsoft.com/office/drawing/2014/main" id="{A9D9B064-B742-5948-9891-367CB5871F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1434661"/>
            <a:ext cx="4213225" cy="315321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D8C18017-3ACC-B94C-ACE0-95D87FB996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52799" y="1752743"/>
            <a:ext cx="3271605" cy="251048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</p:spTree>
    <p:extLst>
      <p:ext uri="{BB962C8B-B14F-4D97-AF65-F5344CB8AC3E}">
        <p14:creationId xmlns:p14="http://schemas.microsoft.com/office/powerpoint/2010/main" val="379045881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6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82DA81EF-F4E1-AD4A-921F-FC34D6B0E6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1" name="Segnaposto immagine 3">
            <a:extLst>
              <a:ext uri="{FF2B5EF4-FFF2-40B4-BE49-F238E27FC236}">
                <a16:creationId xmlns:a16="http://schemas.microsoft.com/office/drawing/2014/main" id="{15127D58-B905-B342-8F48-8D9E48AEE55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1434661"/>
            <a:ext cx="4213225" cy="1541838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12" name="Segnaposto immagine 3">
            <a:extLst>
              <a:ext uri="{FF2B5EF4-FFF2-40B4-BE49-F238E27FC236}">
                <a16:creationId xmlns:a16="http://schemas.microsoft.com/office/drawing/2014/main" id="{86C79563-5549-CB46-8AED-B12A05E3B3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8775" y="3046037"/>
            <a:ext cx="4213225" cy="1541838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167726D1-AA87-9A4F-AB5F-C56A9EBA2A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52799" y="1752743"/>
            <a:ext cx="3271605" cy="251048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  <p:sp>
        <p:nvSpPr>
          <p:cNvPr id="14" name="Segnaposto testo 4">
            <a:extLst>
              <a:ext uri="{FF2B5EF4-FFF2-40B4-BE49-F238E27FC236}">
                <a16:creationId xmlns:a16="http://schemas.microsoft.com/office/drawing/2014/main" id="{D7A8B375-A373-D84E-96C4-E2778ECAE5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5" name="Segnaposto testo 4">
            <a:extLst>
              <a:ext uri="{FF2B5EF4-FFF2-40B4-BE49-F238E27FC236}">
                <a16:creationId xmlns:a16="http://schemas.microsoft.com/office/drawing/2014/main" id="{23723464-27F6-4143-B51D-AAB8EFBEA6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262333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7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2C245FD8-3D3A-014A-B01E-DC1F4B0219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2571750"/>
            <a:ext cx="8426449" cy="201612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ED53514-B772-1E48-9487-0679D95C8A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990" y="1631731"/>
            <a:ext cx="7188150" cy="8078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36320311-5432-2644-946A-1AC1E63DC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C2F55012-7844-0E4E-A0B6-AE0C9E9BCB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9" name="Segnaposto testo 4">
            <a:extLst>
              <a:ext uri="{FF2B5EF4-FFF2-40B4-BE49-F238E27FC236}">
                <a16:creationId xmlns:a16="http://schemas.microsoft.com/office/drawing/2014/main" id="{60290CCB-23A0-7144-9CAD-D7C75C4558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2247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8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2C245FD8-3D3A-014A-B01E-DC1F4B0219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2571750"/>
            <a:ext cx="4104583" cy="201612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7" name="Segnaposto immagine 3">
            <a:extLst>
              <a:ext uri="{FF2B5EF4-FFF2-40B4-BE49-F238E27FC236}">
                <a16:creationId xmlns:a16="http://schemas.microsoft.com/office/drawing/2014/main" id="{092D8D55-F60E-3943-96BD-5765146547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68225" y="2571750"/>
            <a:ext cx="4104583" cy="201612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5E73814A-C088-6C4D-96AD-C7391379DF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2F50ABCE-FFAD-8B40-8E8A-B91C923F23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990" y="1631731"/>
            <a:ext cx="7188150" cy="8078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  <p:sp>
        <p:nvSpPr>
          <p:cNvPr id="14" name="Segnaposto testo 4">
            <a:extLst>
              <a:ext uri="{FF2B5EF4-FFF2-40B4-BE49-F238E27FC236}">
                <a16:creationId xmlns:a16="http://schemas.microsoft.com/office/drawing/2014/main" id="{1D819471-E725-6641-9F12-D89F53DE3E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5" name="Segnaposto testo 4">
            <a:extLst>
              <a:ext uri="{FF2B5EF4-FFF2-40B4-BE49-F238E27FC236}">
                <a16:creationId xmlns:a16="http://schemas.microsoft.com/office/drawing/2014/main" id="{0DCFB228-3F33-A54A-B7CA-05C487838E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0437002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9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BE43CCE9-89FF-E94B-9483-76F0ABA20C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9" name="Segnaposto testo 4">
            <a:extLst>
              <a:ext uri="{FF2B5EF4-FFF2-40B4-BE49-F238E27FC236}">
                <a16:creationId xmlns:a16="http://schemas.microsoft.com/office/drawing/2014/main" id="{7856ED2D-C927-FE49-80DC-7322CF165A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0" name="Segnaposto testo 4">
            <a:extLst>
              <a:ext uri="{FF2B5EF4-FFF2-40B4-BE49-F238E27FC236}">
                <a16:creationId xmlns:a16="http://schemas.microsoft.com/office/drawing/2014/main" id="{67938EA4-3E45-8E4F-B59A-B2623369AE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677B089D-918A-534E-B95F-2147F697A8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990" y="3878317"/>
            <a:ext cx="7188150" cy="709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  <p:sp>
        <p:nvSpPr>
          <p:cNvPr id="13" name="Segnaposto immagine 3">
            <a:extLst>
              <a:ext uri="{FF2B5EF4-FFF2-40B4-BE49-F238E27FC236}">
                <a16:creationId xmlns:a16="http://schemas.microsoft.com/office/drawing/2014/main" id="{255E38AD-3B10-3340-B002-2514AB3428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1631731"/>
            <a:ext cx="8426449" cy="201612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228905999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10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93DC3E70-FAD4-BA48-8584-E05B2641B2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F43B6CBC-B65A-1F4F-A454-AF48982EBC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7168ECF6-3CC6-3E4E-B970-90951A6081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461052B0-D587-9B42-AA6B-3E3FE5C059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7B429419-9A71-DF46-8F7D-F1E8D0D409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990" y="3878317"/>
            <a:ext cx="7188150" cy="709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text</a:t>
            </a:r>
          </a:p>
        </p:txBody>
      </p:sp>
      <p:sp>
        <p:nvSpPr>
          <p:cNvPr id="15" name="Segnaposto immagine 3">
            <a:extLst>
              <a:ext uri="{FF2B5EF4-FFF2-40B4-BE49-F238E27FC236}">
                <a16:creationId xmlns:a16="http://schemas.microsoft.com/office/drawing/2014/main" id="{82B87C33-E04A-AA4E-94B6-31DF8A02BC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1627057"/>
            <a:ext cx="4104583" cy="201612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16" name="Segnaposto immagine 3">
            <a:extLst>
              <a:ext uri="{FF2B5EF4-FFF2-40B4-BE49-F238E27FC236}">
                <a16:creationId xmlns:a16="http://schemas.microsoft.com/office/drawing/2014/main" id="{22090937-E327-3448-AF5C-8EF7F1E9BF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68225" y="1627057"/>
            <a:ext cx="4104583" cy="201612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421875594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11 -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3">
            <a:extLst>
              <a:ext uri="{FF2B5EF4-FFF2-40B4-BE49-F238E27FC236}">
                <a16:creationId xmlns:a16="http://schemas.microsoft.com/office/drawing/2014/main" id="{F97F9F70-67E4-1342-8B51-828EA65EAB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625929"/>
            <a:ext cx="4104583" cy="168184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7" name="Segnaposto immagine 3">
            <a:extLst>
              <a:ext uri="{FF2B5EF4-FFF2-40B4-BE49-F238E27FC236}">
                <a16:creationId xmlns:a16="http://schemas.microsoft.com/office/drawing/2014/main" id="{525F177B-B507-1147-BB57-5BB2C77D2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68225" y="625929"/>
            <a:ext cx="4104583" cy="168184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8" name="Segnaposto immagine 3">
            <a:extLst>
              <a:ext uri="{FF2B5EF4-FFF2-40B4-BE49-F238E27FC236}">
                <a16:creationId xmlns:a16="http://schemas.microsoft.com/office/drawing/2014/main" id="{D0FAF812-0F31-5C4D-B655-1C868086EC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8775" y="2642054"/>
            <a:ext cx="4104583" cy="168184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9" name="Segnaposto immagine 3">
            <a:extLst>
              <a:ext uri="{FF2B5EF4-FFF2-40B4-BE49-F238E27FC236}">
                <a16:creationId xmlns:a16="http://schemas.microsoft.com/office/drawing/2014/main" id="{57E1570E-55F9-164E-9D89-B3E20F24B4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68225" y="2642054"/>
            <a:ext cx="4104583" cy="168184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4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image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0744EE96-24F0-8244-8A33-6E5E3BF048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6" name="Segnaposto testo 4">
            <a:extLst>
              <a:ext uri="{FF2B5EF4-FFF2-40B4-BE49-F238E27FC236}">
                <a16:creationId xmlns:a16="http://schemas.microsoft.com/office/drawing/2014/main" id="{4B87D04A-DB3B-0F44-9863-EF93AF2EC5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387" y="130256"/>
            <a:ext cx="7498419" cy="3337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F26DE49-469C-C14B-A569-8618A108D4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0500" y="2388733"/>
            <a:ext cx="4092858" cy="102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solidFill>
                  <a:srgbClr val="6B655D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Comments</a:t>
            </a:r>
            <a:endParaRPr lang="it-IT" dirty="0"/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9D13CDEE-5917-D84D-98DB-6BBB21A877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80644" y="2388733"/>
            <a:ext cx="4092858" cy="102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solidFill>
                  <a:srgbClr val="6B655D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Comments</a:t>
            </a:r>
            <a:endParaRPr lang="it-IT" dirty="0"/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AF9B59C4-0B46-8046-AD9A-5C0BE9ADE5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80644" y="4404858"/>
            <a:ext cx="4092858" cy="102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solidFill>
                  <a:srgbClr val="6B655D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Comments</a:t>
            </a:r>
            <a:endParaRPr lang="it-IT" dirty="0"/>
          </a:p>
        </p:txBody>
      </p:sp>
      <p:sp>
        <p:nvSpPr>
          <p:cNvPr id="18" name="Segnaposto testo 2">
            <a:extLst>
              <a:ext uri="{FF2B5EF4-FFF2-40B4-BE49-F238E27FC236}">
                <a16:creationId xmlns:a16="http://schemas.microsoft.com/office/drawing/2014/main" id="{6960A540-921D-6B47-A3F2-AA5814A6599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0499" y="4404858"/>
            <a:ext cx="4092858" cy="102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solidFill>
                  <a:srgbClr val="6B655D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Comments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2488509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0 - Contenuti Foto Chiara Pagina Pie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immagine 2">
            <a:extLst>
              <a:ext uri="{FF2B5EF4-FFF2-40B4-BE49-F238E27FC236}">
                <a16:creationId xmlns:a16="http://schemas.microsoft.com/office/drawing/2014/main" id="{5440831C-9AD5-7843-986A-C8A97C9F972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rgbClr val="6B655D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light </a:t>
            </a:r>
            <a:r>
              <a:rPr lang="it-IT" dirty="0" err="1"/>
              <a:t>picture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E929FD5-913F-7947-8548-9A65E818B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3651" y="157939"/>
            <a:ext cx="924753" cy="263932"/>
          </a:xfrm>
          <a:prstGeom prst="rect">
            <a:avLst/>
          </a:prstGeom>
        </p:spPr>
      </p:pic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B9B3DB72-625C-DB46-ADA1-33A9E0FFA7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1B429E27-C101-2E43-9718-5A11CA749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rgbClr val="008AAB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3C883E59-75D1-C141-8E03-97C2FB7AB0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7C6F68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  <p:sp>
        <p:nvSpPr>
          <p:cNvPr id="16" name="Segnaposto testo 16">
            <a:extLst>
              <a:ext uri="{FF2B5EF4-FFF2-40B4-BE49-F238E27FC236}">
                <a16:creationId xmlns:a16="http://schemas.microsoft.com/office/drawing/2014/main" id="{DD4356F2-63CB-D349-8ED8-0F6B06AFA8C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78727" y="4858153"/>
            <a:ext cx="385886" cy="11742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spcBef>
                <a:spcPts val="0"/>
              </a:spcBef>
              <a:buNone/>
              <a:defRPr sz="750" b="0" i="0">
                <a:solidFill>
                  <a:srgbClr val="6B655D"/>
                </a:solidFill>
                <a:latin typeface="Gotham HTF Book" pitchFamily="2" charset="0"/>
              </a:defRPr>
            </a:lvl1pPr>
          </a:lstStyle>
          <a:p>
            <a:fld id="{2B759068-B040-1E49-B11A-670F5E1368BE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596368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0 - Contenuti Foto Scura Pagina Pie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7BE8891-A18F-B642-8552-FEB892ECC24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B655D"/>
          </a:solidFill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it-IT" dirty="0" err="1"/>
              <a:t>Place</a:t>
            </a:r>
            <a:r>
              <a:rPr lang="it-IT" dirty="0"/>
              <a:t> dark </a:t>
            </a:r>
            <a:r>
              <a:rPr lang="it-IT" dirty="0" err="1"/>
              <a:t>picture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E929FD5-913F-7947-8548-9A65E818B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6652" y="157939"/>
            <a:ext cx="918750" cy="263932"/>
          </a:xfrm>
          <a:prstGeom prst="rect">
            <a:avLst/>
          </a:prstGeom>
        </p:spPr>
      </p:pic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FEA4F854-C2F1-B841-A19C-3DF648BDA2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364" y="4823011"/>
            <a:ext cx="8271342" cy="14094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Bef>
                <a:spcPts val="0"/>
              </a:spcBef>
              <a:buNone/>
              <a:defRPr sz="450" b="0" i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disclaimers</a:t>
            </a:r>
            <a:r>
              <a:rPr lang="it-IT" dirty="0"/>
              <a:t> or notes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693BA93-7BBA-1045-90B5-01551702C9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387" y="130256"/>
            <a:ext cx="7498419" cy="721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HERE THE MAIN TITLE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C03D04CD-73CE-ED45-A619-8F0BFDCFB5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962722"/>
            <a:ext cx="7498419" cy="2302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Write </a:t>
            </a:r>
            <a:r>
              <a:rPr lang="it-IT" dirty="0" err="1"/>
              <a:t>here</a:t>
            </a:r>
            <a:r>
              <a:rPr lang="it-IT" dirty="0"/>
              <a:t> the </a:t>
            </a:r>
            <a:r>
              <a:rPr lang="it-IT" dirty="0" err="1"/>
              <a:t>subtitle</a:t>
            </a:r>
            <a:endParaRPr lang="it-IT" dirty="0"/>
          </a:p>
        </p:txBody>
      </p:sp>
      <p:sp>
        <p:nvSpPr>
          <p:cNvPr id="18" name="Segnaposto testo 16">
            <a:extLst>
              <a:ext uri="{FF2B5EF4-FFF2-40B4-BE49-F238E27FC236}">
                <a16:creationId xmlns:a16="http://schemas.microsoft.com/office/drawing/2014/main" id="{5C1BA1E4-7D1F-184E-93A7-666108A2C5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78727" y="4858153"/>
            <a:ext cx="385886" cy="11742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spcBef>
                <a:spcPts val="0"/>
              </a:spcBef>
              <a:buNone/>
              <a:defRPr sz="750" b="0" i="0">
                <a:solidFill>
                  <a:schemeClr val="bg1"/>
                </a:solidFill>
                <a:latin typeface="Gotham HTF Book" pitchFamily="2" charset="0"/>
              </a:defRPr>
            </a:lvl1pPr>
          </a:lstStyle>
          <a:p>
            <a:fld id="{2B759068-B040-1E49-B11A-670F5E1368BE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203039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0 - Indice - 2 se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21DEB0F1-E40A-A64F-82BD-B015D5813520}"/>
              </a:ext>
            </a:extLst>
          </p:cNvPr>
          <p:cNvCxnSpPr>
            <a:cxnSpLocks/>
          </p:cNvCxnSpPr>
          <p:nvPr userDrawn="1"/>
        </p:nvCxnSpPr>
        <p:spPr>
          <a:xfrm>
            <a:off x="520328" y="1561926"/>
            <a:ext cx="7993356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0C84E7EB-6322-1547-89BD-20124ED85B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9436" y="2004510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</a:t>
            </a:r>
          </a:p>
        </p:txBody>
      </p:sp>
      <p:sp>
        <p:nvSpPr>
          <p:cNvPr id="28" name="Segnaposto testo 2">
            <a:extLst>
              <a:ext uri="{FF2B5EF4-FFF2-40B4-BE49-F238E27FC236}">
                <a16:creationId xmlns:a16="http://schemas.microsoft.com/office/drawing/2014/main" id="{A1A1B687-5AF6-A64B-8961-FB81345DCF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4513" y="2583648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E088CCB2-2828-1C47-99F0-160316C305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0" y="2004510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2</a:t>
            </a:r>
          </a:p>
        </p:txBody>
      </p:sp>
      <p:sp>
        <p:nvSpPr>
          <p:cNvPr id="31" name="Segnaposto testo 2">
            <a:extLst>
              <a:ext uri="{FF2B5EF4-FFF2-40B4-BE49-F238E27FC236}">
                <a16:creationId xmlns:a16="http://schemas.microsoft.com/office/drawing/2014/main" id="{CC929438-0466-0F44-B64B-B9596DAB5A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37077" y="2583648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06DCBEFE-07AB-5747-9236-D6664A263F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0328" y="1253093"/>
            <a:ext cx="2755900" cy="228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0" i="0">
                <a:solidFill>
                  <a:srgbClr val="E7315F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CONTENTS</a:t>
            </a:r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A9841EE9-2A81-4142-AB35-873DF4C7DEE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214513" y="2228282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16" name="Segnaposto testo 2">
            <a:extLst>
              <a:ext uri="{FF2B5EF4-FFF2-40B4-BE49-F238E27FC236}">
                <a16:creationId xmlns:a16="http://schemas.microsoft.com/office/drawing/2014/main" id="{AA50E312-C516-8946-81F2-6B4B5245634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237077" y="2228282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16514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2 - Indice - 3 se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21DEB0F1-E40A-A64F-82BD-B015D5813520}"/>
              </a:ext>
            </a:extLst>
          </p:cNvPr>
          <p:cNvCxnSpPr>
            <a:cxnSpLocks/>
          </p:cNvCxnSpPr>
          <p:nvPr userDrawn="1"/>
        </p:nvCxnSpPr>
        <p:spPr>
          <a:xfrm>
            <a:off x="520328" y="1104726"/>
            <a:ext cx="7993356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0C84E7EB-6322-1547-89BD-20124ED85B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9436" y="1355990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</a:t>
            </a:r>
          </a:p>
        </p:txBody>
      </p:sp>
      <p:sp>
        <p:nvSpPr>
          <p:cNvPr id="28" name="Segnaposto testo 2">
            <a:extLst>
              <a:ext uri="{FF2B5EF4-FFF2-40B4-BE49-F238E27FC236}">
                <a16:creationId xmlns:a16="http://schemas.microsoft.com/office/drawing/2014/main" id="{A1A1B687-5AF6-A64B-8961-FB81345DCF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4513" y="1935128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E088CCB2-2828-1C47-99F0-160316C305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0" y="1355990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2</a:t>
            </a:r>
          </a:p>
        </p:txBody>
      </p:sp>
      <p:sp>
        <p:nvSpPr>
          <p:cNvPr id="31" name="Segnaposto testo 2">
            <a:extLst>
              <a:ext uri="{FF2B5EF4-FFF2-40B4-BE49-F238E27FC236}">
                <a16:creationId xmlns:a16="http://schemas.microsoft.com/office/drawing/2014/main" id="{CC929438-0466-0F44-B64B-B9596DAB5A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37077" y="1935128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87C107DF-4F0E-3A48-8424-FBFC6B743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9436" y="2899998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3</a:t>
            </a:r>
          </a:p>
        </p:txBody>
      </p:sp>
      <p:sp>
        <p:nvSpPr>
          <p:cNvPr id="14" name="Segnaposto testo 2">
            <a:extLst>
              <a:ext uri="{FF2B5EF4-FFF2-40B4-BE49-F238E27FC236}">
                <a16:creationId xmlns:a16="http://schemas.microsoft.com/office/drawing/2014/main" id="{3E759098-2BEF-1C43-8280-9232705412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4513" y="3479136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E1027373-39EC-A744-B4E6-6292E8493E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0328" y="795255"/>
            <a:ext cx="2755900" cy="228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0" i="0">
                <a:solidFill>
                  <a:srgbClr val="E7315F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CONTENTS</a:t>
            </a:r>
          </a:p>
        </p:txBody>
      </p:sp>
      <p:sp>
        <p:nvSpPr>
          <p:cNvPr id="19" name="Segnaposto testo 2">
            <a:extLst>
              <a:ext uri="{FF2B5EF4-FFF2-40B4-BE49-F238E27FC236}">
                <a16:creationId xmlns:a16="http://schemas.microsoft.com/office/drawing/2014/main" id="{B089D675-FE06-7C46-A479-8E91EEEF974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214513" y="1558633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20" name="Segnaposto testo 2">
            <a:extLst>
              <a:ext uri="{FF2B5EF4-FFF2-40B4-BE49-F238E27FC236}">
                <a16:creationId xmlns:a16="http://schemas.microsoft.com/office/drawing/2014/main" id="{5B0FFF7E-0636-5C48-B625-1CCCF22AB36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237077" y="1558633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4" name="Segnaposto testo 2">
            <a:extLst>
              <a:ext uri="{FF2B5EF4-FFF2-40B4-BE49-F238E27FC236}">
                <a16:creationId xmlns:a16="http://schemas.microsoft.com/office/drawing/2014/main" id="{25AB0FEF-9A8B-B549-AFCE-CDD854099A1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214513" y="3084924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0370240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3 - Indice - 4 se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21DEB0F1-E40A-A64F-82BD-B015D5813520}"/>
              </a:ext>
            </a:extLst>
          </p:cNvPr>
          <p:cNvCxnSpPr>
            <a:cxnSpLocks/>
          </p:cNvCxnSpPr>
          <p:nvPr userDrawn="1"/>
        </p:nvCxnSpPr>
        <p:spPr>
          <a:xfrm>
            <a:off x="520328" y="1104726"/>
            <a:ext cx="7993356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0C84E7EB-6322-1547-89BD-20124ED85B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9436" y="1355990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</a:t>
            </a:r>
          </a:p>
        </p:txBody>
      </p:sp>
      <p:sp>
        <p:nvSpPr>
          <p:cNvPr id="28" name="Segnaposto testo 2">
            <a:extLst>
              <a:ext uri="{FF2B5EF4-FFF2-40B4-BE49-F238E27FC236}">
                <a16:creationId xmlns:a16="http://schemas.microsoft.com/office/drawing/2014/main" id="{A1A1B687-5AF6-A64B-8961-FB81345DCF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4513" y="1935128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E088CCB2-2828-1C47-99F0-160316C305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0" y="1355990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2</a:t>
            </a:r>
          </a:p>
        </p:txBody>
      </p:sp>
      <p:sp>
        <p:nvSpPr>
          <p:cNvPr id="31" name="Segnaposto testo 2">
            <a:extLst>
              <a:ext uri="{FF2B5EF4-FFF2-40B4-BE49-F238E27FC236}">
                <a16:creationId xmlns:a16="http://schemas.microsoft.com/office/drawing/2014/main" id="{CC929438-0466-0F44-B64B-B9596DAB5A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37077" y="1935128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87C107DF-4F0E-3A48-8424-FBFC6B743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9436" y="2899998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3</a:t>
            </a:r>
          </a:p>
        </p:txBody>
      </p:sp>
      <p:sp>
        <p:nvSpPr>
          <p:cNvPr id="14" name="Segnaposto testo 2">
            <a:extLst>
              <a:ext uri="{FF2B5EF4-FFF2-40B4-BE49-F238E27FC236}">
                <a16:creationId xmlns:a16="http://schemas.microsoft.com/office/drawing/2014/main" id="{3E759098-2BEF-1C43-8280-9232705412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4513" y="3479136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19" name="Segnaposto testo 2">
            <a:extLst>
              <a:ext uri="{FF2B5EF4-FFF2-40B4-BE49-F238E27FC236}">
                <a16:creationId xmlns:a16="http://schemas.microsoft.com/office/drawing/2014/main" id="{E778709C-C941-3346-BCCE-5AEB97A5C1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0" y="2905139"/>
            <a:ext cx="665077" cy="12122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60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4</a:t>
            </a:r>
          </a:p>
        </p:txBody>
      </p:sp>
      <p:sp>
        <p:nvSpPr>
          <p:cNvPr id="20" name="Segnaposto testo 2">
            <a:extLst>
              <a:ext uri="{FF2B5EF4-FFF2-40B4-BE49-F238E27FC236}">
                <a16:creationId xmlns:a16="http://schemas.microsoft.com/office/drawing/2014/main" id="{9252F228-FF6F-DC40-9354-0C234480D0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37077" y="3484277"/>
            <a:ext cx="2690306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21" name="Segnaposto testo 2">
            <a:extLst>
              <a:ext uri="{FF2B5EF4-FFF2-40B4-BE49-F238E27FC236}">
                <a16:creationId xmlns:a16="http://schemas.microsoft.com/office/drawing/2014/main" id="{F8502CA3-903E-2C4A-A6AD-1C2733BBE63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0328" y="795255"/>
            <a:ext cx="2755900" cy="228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0" i="0">
                <a:solidFill>
                  <a:srgbClr val="E7315F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CONTENTS</a:t>
            </a:r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0E34BC58-F2ED-104B-9E52-323034FC782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214513" y="1558633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4" name="Segnaposto testo 2">
            <a:extLst>
              <a:ext uri="{FF2B5EF4-FFF2-40B4-BE49-F238E27FC236}">
                <a16:creationId xmlns:a16="http://schemas.microsoft.com/office/drawing/2014/main" id="{9A14E532-C721-C64E-9592-71D2A8D5996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237077" y="1558633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26" name="Segnaposto testo 2">
            <a:extLst>
              <a:ext uri="{FF2B5EF4-FFF2-40B4-BE49-F238E27FC236}">
                <a16:creationId xmlns:a16="http://schemas.microsoft.com/office/drawing/2014/main" id="{82E5E68B-C7DF-6E44-8A2C-EA59CD21600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214513" y="3084924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32" name="Segnaposto testo 2">
            <a:extLst>
              <a:ext uri="{FF2B5EF4-FFF2-40B4-BE49-F238E27FC236}">
                <a16:creationId xmlns:a16="http://schemas.microsoft.com/office/drawing/2014/main" id="{401B67AE-4CD3-C242-87B1-B6CBA41B019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237077" y="3084924"/>
            <a:ext cx="2690306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9648321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4 - Indice - 5 se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21DEB0F1-E40A-A64F-82BD-B015D5813520}"/>
              </a:ext>
            </a:extLst>
          </p:cNvPr>
          <p:cNvCxnSpPr>
            <a:cxnSpLocks/>
          </p:cNvCxnSpPr>
          <p:nvPr userDrawn="1"/>
        </p:nvCxnSpPr>
        <p:spPr>
          <a:xfrm>
            <a:off x="520328" y="1104726"/>
            <a:ext cx="7993356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egnaposto testo 2">
            <a:extLst>
              <a:ext uri="{FF2B5EF4-FFF2-40B4-BE49-F238E27FC236}">
                <a16:creationId xmlns:a16="http://schemas.microsoft.com/office/drawing/2014/main" id="{2D44C5DF-368B-9B4C-B6DE-D5BE31047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1779" y="1376150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</a:t>
            </a:r>
          </a:p>
        </p:txBody>
      </p:sp>
      <p:sp>
        <p:nvSpPr>
          <p:cNvPr id="36" name="Segnaposto testo 2">
            <a:extLst>
              <a:ext uri="{FF2B5EF4-FFF2-40B4-BE49-F238E27FC236}">
                <a16:creationId xmlns:a16="http://schemas.microsoft.com/office/drawing/2014/main" id="{E7FD6862-B1C8-AB48-B43C-68CA2E31BB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5976" y="193512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38" name="Segnaposto testo 2">
            <a:extLst>
              <a:ext uri="{FF2B5EF4-FFF2-40B4-BE49-F238E27FC236}">
                <a16:creationId xmlns:a16="http://schemas.microsoft.com/office/drawing/2014/main" id="{C343548A-8266-564F-86FD-D452564041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81633" y="1376150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2</a:t>
            </a:r>
          </a:p>
        </p:txBody>
      </p:sp>
      <p:sp>
        <p:nvSpPr>
          <p:cNvPr id="39" name="Segnaposto testo 2">
            <a:extLst>
              <a:ext uri="{FF2B5EF4-FFF2-40B4-BE49-F238E27FC236}">
                <a16:creationId xmlns:a16="http://schemas.microsoft.com/office/drawing/2014/main" id="{8747BA18-C1A6-B74B-9B81-1E4F7FA1E4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5830" y="193512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1" name="Segnaposto testo 2">
            <a:extLst>
              <a:ext uri="{FF2B5EF4-FFF2-40B4-BE49-F238E27FC236}">
                <a16:creationId xmlns:a16="http://schemas.microsoft.com/office/drawing/2014/main" id="{EEC41641-143F-2746-A437-832577200F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1487" y="1381997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3</a:t>
            </a:r>
          </a:p>
        </p:txBody>
      </p:sp>
      <p:sp>
        <p:nvSpPr>
          <p:cNvPr id="42" name="Segnaposto testo 2">
            <a:extLst>
              <a:ext uri="{FF2B5EF4-FFF2-40B4-BE49-F238E27FC236}">
                <a16:creationId xmlns:a16="http://schemas.microsoft.com/office/drawing/2014/main" id="{1CBAEEBE-9344-D343-9CEF-2B02337E7E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5684" y="1940975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4" name="Segnaposto testo 2">
            <a:extLst>
              <a:ext uri="{FF2B5EF4-FFF2-40B4-BE49-F238E27FC236}">
                <a16:creationId xmlns:a16="http://schemas.microsoft.com/office/drawing/2014/main" id="{7DEA8EEF-9874-6944-A11A-25A3C5D663F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779" y="2925299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4</a:t>
            </a:r>
          </a:p>
        </p:txBody>
      </p:sp>
      <p:sp>
        <p:nvSpPr>
          <p:cNvPr id="45" name="Segnaposto testo 2">
            <a:extLst>
              <a:ext uri="{FF2B5EF4-FFF2-40B4-BE49-F238E27FC236}">
                <a16:creationId xmlns:a16="http://schemas.microsoft.com/office/drawing/2014/main" id="{864B03E2-D42F-824D-AD89-1FE2379904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05976" y="3484277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7" name="Segnaposto testo 2">
            <a:extLst>
              <a:ext uri="{FF2B5EF4-FFF2-40B4-BE49-F238E27FC236}">
                <a16:creationId xmlns:a16="http://schemas.microsoft.com/office/drawing/2014/main" id="{98DCC846-587C-A74E-81C2-DC4DC9D37D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81633" y="2925299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5</a:t>
            </a:r>
          </a:p>
        </p:txBody>
      </p:sp>
      <p:sp>
        <p:nvSpPr>
          <p:cNvPr id="48" name="Segnaposto testo 2">
            <a:extLst>
              <a:ext uri="{FF2B5EF4-FFF2-40B4-BE49-F238E27FC236}">
                <a16:creationId xmlns:a16="http://schemas.microsoft.com/office/drawing/2014/main" id="{5E4CDFD9-509A-AE49-8842-71A77035FC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65830" y="3484277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BDF9707E-18AE-2F4C-9758-2D8944AE2C3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105976" y="1556062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FA52FD1B-01B1-5340-92EE-6EEDDED4C5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865830" y="1556062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8" name="Segnaposto testo 2">
            <a:extLst>
              <a:ext uri="{FF2B5EF4-FFF2-40B4-BE49-F238E27FC236}">
                <a16:creationId xmlns:a16="http://schemas.microsoft.com/office/drawing/2014/main" id="{0ED5A533-3D92-3941-847E-273263AFABF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5684" y="1556062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9" name="Segnaposto testo 2">
            <a:extLst>
              <a:ext uri="{FF2B5EF4-FFF2-40B4-BE49-F238E27FC236}">
                <a16:creationId xmlns:a16="http://schemas.microsoft.com/office/drawing/2014/main" id="{CC2AB840-BA71-C147-9E86-B40244E6BDC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865830" y="3115410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3DCC374F-DE37-CC43-BFE3-F6EA645ADE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05976" y="3115410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32" name="Segnaposto testo 2">
            <a:extLst>
              <a:ext uri="{FF2B5EF4-FFF2-40B4-BE49-F238E27FC236}">
                <a16:creationId xmlns:a16="http://schemas.microsoft.com/office/drawing/2014/main" id="{CF539B3A-3563-884B-A79F-C0F39807F2A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0328" y="795255"/>
            <a:ext cx="2755900" cy="228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E7315F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04230567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5 - Indice - 6 se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21DEB0F1-E40A-A64F-82BD-B015D5813520}"/>
              </a:ext>
            </a:extLst>
          </p:cNvPr>
          <p:cNvCxnSpPr>
            <a:cxnSpLocks/>
          </p:cNvCxnSpPr>
          <p:nvPr userDrawn="1"/>
        </p:nvCxnSpPr>
        <p:spPr>
          <a:xfrm>
            <a:off x="520328" y="1104726"/>
            <a:ext cx="7993356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testo 2">
            <a:extLst>
              <a:ext uri="{FF2B5EF4-FFF2-40B4-BE49-F238E27FC236}">
                <a16:creationId xmlns:a16="http://schemas.microsoft.com/office/drawing/2014/main" id="{6503A89F-F644-9045-A9F7-969A0FC603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1779" y="1376150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</a:t>
            </a:r>
          </a:p>
        </p:txBody>
      </p:sp>
      <p:sp>
        <p:nvSpPr>
          <p:cNvPr id="39" name="Segnaposto testo 2">
            <a:extLst>
              <a:ext uri="{FF2B5EF4-FFF2-40B4-BE49-F238E27FC236}">
                <a16:creationId xmlns:a16="http://schemas.microsoft.com/office/drawing/2014/main" id="{B60FCFD4-74ED-394A-813E-47ED0EF67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5976" y="193512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1" name="Segnaposto testo 2">
            <a:extLst>
              <a:ext uri="{FF2B5EF4-FFF2-40B4-BE49-F238E27FC236}">
                <a16:creationId xmlns:a16="http://schemas.microsoft.com/office/drawing/2014/main" id="{CA12820C-85FD-8C4C-874B-DB3289106A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81633" y="1376150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2</a:t>
            </a:r>
          </a:p>
        </p:txBody>
      </p:sp>
      <p:sp>
        <p:nvSpPr>
          <p:cNvPr id="42" name="Segnaposto testo 2">
            <a:extLst>
              <a:ext uri="{FF2B5EF4-FFF2-40B4-BE49-F238E27FC236}">
                <a16:creationId xmlns:a16="http://schemas.microsoft.com/office/drawing/2014/main" id="{7FD309F1-AC6B-FF41-B569-AF6B803CE2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5830" y="193512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4" name="Segnaposto testo 2">
            <a:extLst>
              <a:ext uri="{FF2B5EF4-FFF2-40B4-BE49-F238E27FC236}">
                <a16:creationId xmlns:a16="http://schemas.microsoft.com/office/drawing/2014/main" id="{47A8E14D-847A-6447-9A57-56F57144E7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1487" y="1381997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3</a:t>
            </a:r>
          </a:p>
        </p:txBody>
      </p:sp>
      <p:sp>
        <p:nvSpPr>
          <p:cNvPr id="45" name="Segnaposto testo 2">
            <a:extLst>
              <a:ext uri="{FF2B5EF4-FFF2-40B4-BE49-F238E27FC236}">
                <a16:creationId xmlns:a16="http://schemas.microsoft.com/office/drawing/2014/main" id="{1C242A25-DCBA-7541-ACF8-1951AB1025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5684" y="1940975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7" name="Segnaposto testo 2">
            <a:extLst>
              <a:ext uri="{FF2B5EF4-FFF2-40B4-BE49-F238E27FC236}">
                <a16:creationId xmlns:a16="http://schemas.microsoft.com/office/drawing/2014/main" id="{67D12BE2-EED2-F642-A2F7-D8B78C61F8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779" y="2925299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4</a:t>
            </a:r>
          </a:p>
        </p:txBody>
      </p:sp>
      <p:sp>
        <p:nvSpPr>
          <p:cNvPr id="48" name="Segnaposto testo 2">
            <a:extLst>
              <a:ext uri="{FF2B5EF4-FFF2-40B4-BE49-F238E27FC236}">
                <a16:creationId xmlns:a16="http://schemas.microsoft.com/office/drawing/2014/main" id="{281D1F36-9F92-9E4A-A047-0581FD3D3D6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05976" y="3484277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50" name="Segnaposto testo 2">
            <a:extLst>
              <a:ext uri="{FF2B5EF4-FFF2-40B4-BE49-F238E27FC236}">
                <a16:creationId xmlns:a16="http://schemas.microsoft.com/office/drawing/2014/main" id="{C934E5C3-2BCD-5D46-979E-17E69B75ED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81633" y="2925299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5</a:t>
            </a:r>
          </a:p>
        </p:txBody>
      </p:sp>
      <p:sp>
        <p:nvSpPr>
          <p:cNvPr id="51" name="Segnaposto testo 2">
            <a:extLst>
              <a:ext uri="{FF2B5EF4-FFF2-40B4-BE49-F238E27FC236}">
                <a16:creationId xmlns:a16="http://schemas.microsoft.com/office/drawing/2014/main" id="{100E89CE-3696-0546-A052-2FF0397D845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65830" y="3484277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53" name="Segnaposto testo 2">
            <a:extLst>
              <a:ext uri="{FF2B5EF4-FFF2-40B4-BE49-F238E27FC236}">
                <a16:creationId xmlns:a16="http://schemas.microsoft.com/office/drawing/2014/main" id="{4595575A-EB7A-334F-9E96-172C5CD332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41487" y="2925299"/>
            <a:ext cx="584197" cy="119204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6</a:t>
            </a:r>
          </a:p>
        </p:txBody>
      </p:sp>
      <p:sp>
        <p:nvSpPr>
          <p:cNvPr id="54" name="Segnaposto testo 2">
            <a:extLst>
              <a:ext uri="{FF2B5EF4-FFF2-40B4-BE49-F238E27FC236}">
                <a16:creationId xmlns:a16="http://schemas.microsoft.com/office/drawing/2014/main" id="{AE32C08D-320E-E842-9CA2-D7B2F44E8B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25684" y="3484277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105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24" name="Segnaposto testo 2">
            <a:extLst>
              <a:ext uri="{FF2B5EF4-FFF2-40B4-BE49-F238E27FC236}">
                <a16:creationId xmlns:a16="http://schemas.microsoft.com/office/drawing/2014/main" id="{A8AA874A-D420-154E-9D43-1D6EC6AEC3C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105976" y="1556062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6" name="Segnaposto testo 2">
            <a:extLst>
              <a:ext uri="{FF2B5EF4-FFF2-40B4-BE49-F238E27FC236}">
                <a16:creationId xmlns:a16="http://schemas.microsoft.com/office/drawing/2014/main" id="{39A91F60-24DD-6E49-87A2-18D8380445C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865830" y="1556062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F209E211-5563-DB4E-9323-C29327B6CA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5684" y="1556062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8" name="Segnaposto testo 2">
            <a:extLst>
              <a:ext uri="{FF2B5EF4-FFF2-40B4-BE49-F238E27FC236}">
                <a16:creationId xmlns:a16="http://schemas.microsoft.com/office/drawing/2014/main" id="{D368E628-8014-8A4F-BA61-3941A67A656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865830" y="3115410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29" name="Segnaposto testo 2">
            <a:extLst>
              <a:ext uri="{FF2B5EF4-FFF2-40B4-BE49-F238E27FC236}">
                <a16:creationId xmlns:a16="http://schemas.microsoft.com/office/drawing/2014/main" id="{C1E3A75D-15B3-4940-B011-47499424F80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05976" y="3115410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9BFA9DCA-89A2-A24B-BFF7-1165C1450DC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625684" y="3115410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31" name="Segnaposto testo 2">
            <a:extLst>
              <a:ext uri="{FF2B5EF4-FFF2-40B4-BE49-F238E27FC236}">
                <a16:creationId xmlns:a16="http://schemas.microsoft.com/office/drawing/2014/main" id="{D289A6D3-32DF-F64F-B833-2C69F2BDC68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0328" y="795255"/>
            <a:ext cx="2755900" cy="228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E7315F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5369209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6 - Indice - 7 se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21DEB0F1-E40A-A64F-82BD-B015D5813520}"/>
              </a:ext>
            </a:extLst>
          </p:cNvPr>
          <p:cNvCxnSpPr>
            <a:cxnSpLocks/>
          </p:cNvCxnSpPr>
          <p:nvPr userDrawn="1"/>
        </p:nvCxnSpPr>
        <p:spPr>
          <a:xfrm>
            <a:off x="358775" y="927832"/>
            <a:ext cx="8426450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testo 2">
            <a:extLst>
              <a:ext uri="{FF2B5EF4-FFF2-40B4-BE49-F238E27FC236}">
                <a16:creationId xmlns:a16="http://schemas.microsoft.com/office/drawing/2014/main" id="{6503A89F-F644-9045-A9F7-969A0FC603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226" y="1015217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</a:t>
            </a:r>
          </a:p>
        </p:txBody>
      </p:sp>
      <p:sp>
        <p:nvSpPr>
          <p:cNvPr id="39" name="Segnaposto testo 2">
            <a:extLst>
              <a:ext uri="{FF2B5EF4-FFF2-40B4-BE49-F238E27FC236}">
                <a16:creationId xmlns:a16="http://schemas.microsoft.com/office/drawing/2014/main" id="{B60FCFD4-74ED-394A-813E-47ED0EF67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200396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29" name="Segnaposto testo 2">
            <a:extLst>
              <a:ext uri="{FF2B5EF4-FFF2-40B4-BE49-F238E27FC236}">
                <a16:creationId xmlns:a16="http://schemas.microsoft.com/office/drawing/2014/main" id="{0D878369-3827-AE42-9929-0497632766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51214" y="1015217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2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5FA56B51-56CD-CD48-82E6-E30E6241CD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49763" y="200396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55" name="Segnaposto testo 2">
            <a:extLst>
              <a:ext uri="{FF2B5EF4-FFF2-40B4-BE49-F238E27FC236}">
                <a16:creationId xmlns:a16="http://schemas.microsoft.com/office/drawing/2014/main" id="{168D0ED4-3CB0-1E46-BDCF-F842585719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4527" y="1015217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3</a:t>
            </a:r>
          </a:p>
        </p:txBody>
      </p:sp>
      <p:sp>
        <p:nvSpPr>
          <p:cNvPr id="56" name="Segnaposto testo 2">
            <a:extLst>
              <a:ext uri="{FF2B5EF4-FFF2-40B4-BE49-F238E27FC236}">
                <a16:creationId xmlns:a16="http://schemas.microsoft.com/office/drawing/2014/main" id="{D55C0967-DF89-B044-AB2A-D17C75676C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076" y="200396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61" name="Segnaposto testo 2">
            <a:extLst>
              <a:ext uri="{FF2B5EF4-FFF2-40B4-BE49-F238E27FC236}">
                <a16:creationId xmlns:a16="http://schemas.microsoft.com/office/drawing/2014/main" id="{743BAC8E-5736-EB4C-A11C-8D67EB7920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54977" y="1015217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4</a:t>
            </a:r>
          </a:p>
        </p:txBody>
      </p:sp>
      <p:sp>
        <p:nvSpPr>
          <p:cNvPr id="62" name="Segnaposto testo 2">
            <a:extLst>
              <a:ext uri="{FF2B5EF4-FFF2-40B4-BE49-F238E27FC236}">
                <a16:creationId xmlns:a16="http://schemas.microsoft.com/office/drawing/2014/main" id="{DEBE1331-8714-004D-9891-17FF6C1CD4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53526" y="200396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67" name="Segnaposto testo 2">
            <a:extLst>
              <a:ext uri="{FF2B5EF4-FFF2-40B4-BE49-F238E27FC236}">
                <a16:creationId xmlns:a16="http://schemas.microsoft.com/office/drawing/2014/main" id="{8A6D6DE4-5AE4-A344-A794-D174EE4F5B8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0226" y="2852755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5</a:t>
            </a:r>
          </a:p>
        </p:txBody>
      </p:sp>
      <p:sp>
        <p:nvSpPr>
          <p:cNvPr id="68" name="Segnaposto testo 2">
            <a:extLst>
              <a:ext uri="{FF2B5EF4-FFF2-40B4-BE49-F238E27FC236}">
                <a16:creationId xmlns:a16="http://schemas.microsoft.com/office/drawing/2014/main" id="{F8D08281-6C01-4849-95E6-31AA33DAB26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8775" y="3841506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70" name="Segnaposto testo 2">
            <a:extLst>
              <a:ext uri="{FF2B5EF4-FFF2-40B4-BE49-F238E27FC236}">
                <a16:creationId xmlns:a16="http://schemas.microsoft.com/office/drawing/2014/main" id="{6C05AB3C-223C-3249-B169-B1B703FD3EB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51214" y="2852755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6</a:t>
            </a:r>
          </a:p>
        </p:txBody>
      </p:sp>
      <p:sp>
        <p:nvSpPr>
          <p:cNvPr id="71" name="Segnaposto testo 2">
            <a:extLst>
              <a:ext uri="{FF2B5EF4-FFF2-40B4-BE49-F238E27FC236}">
                <a16:creationId xmlns:a16="http://schemas.microsoft.com/office/drawing/2014/main" id="{4F09D6F9-41FF-6F47-B346-2CA66F8248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549763" y="3841506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73" name="Segnaposto testo 2">
            <a:extLst>
              <a:ext uri="{FF2B5EF4-FFF2-40B4-BE49-F238E27FC236}">
                <a16:creationId xmlns:a16="http://schemas.microsoft.com/office/drawing/2014/main" id="{FD70BC1C-B451-2D4A-8B5E-ACFB6E98D0B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04527" y="2852755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7</a:t>
            </a:r>
          </a:p>
        </p:txBody>
      </p:sp>
      <p:sp>
        <p:nvSpPr>
          <p:cNvPr id="74" name="Segnaposto testo 2">
            <a:extLst>
              <a:ext uri="{FF2B5EF4-FFF2-40B4-BE49-F238E27FC236}">
                <a16:creationId xmlns:a16="http://schemas.microsoft.com/office/drawing/2014/main" id="{DA48FB5C-CC03-D145-BB71-20421ACE46B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703076" y="3841506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31" name="Segnaposto testo 2">
            <a:extLst>
              <a:ext uri="{FF2B5EF4-FFF2-40B4-BE49-F238E27FC236}">
                <a16:creationId xmlns:a16="http://schemas.microsoft.com/office/drawing/2014/main" id="{2C988D34-5E15-5F4D-AFDA-0EBD7B2BD6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8775" y="1620654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32" name="Segnaposto testo 2">
            <a:extLst>
              <a:ext uri="{FF2B5EF4-FFF2-40B4-BE49-F238E27FC236}">
                <a16:creationId xmlns:a16="http://schemas.microsoft.com/office/drawing/2014/main" id="{6A87DD5E-06BE-4E4E-B92A-51A23B54FD5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553335" y="1620654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34" name="Segnaposto testo 2">
            <a:extLst>
              <a:ext uri="{FF2B5EF4-FFF2-40B4-BE49-F238E27FC236}">
                <a16:creationId xmlns:a16="http://schemas.microsoft.com/office/drawing/2014/main" id="{30DF3E97-52B6-B94B-BA80-736BFAF0C1A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853526" y="1620654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35" name="Segnaposto testo 2">
            <a:extLst>
              <a:ext uri="{FF2B5EF4-FFF2-40B4-BE49-F238E27FC236}">
                <a16:creationId xmlns:a16="http://schemas.microsoft.com/office/drawing/2014/main" id="{9D833F39-D272-6E42-A034-F70957EFBA7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553335" y="3450333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40" name="Segnaposto testo 2">
            <a:extLst>
              <a:ext uri="{FF2B5EF4-FFF2-40B4-BE49-F238E27FC236}">
                <a16:creationId xmlns:a16="http://schemas.microsoft.com/office/drawing/2014/main" id="{E095D244-457B-BF43-B9EA-72CEAA9370D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58775" y="3450333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42" name="Segnaposto testo 2">
            <a:extLst>
              <a:ext uri="{FF2B5EF4-FFF2-40B4-BE49-F238E27FC236}">
                <a16:creationId xmlns:a16="http://schemas.microsoft.com/office/drawing/2014/main" id="{609393A6-4032-F741-AB2F-0D0440EB3CB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703076" y="1620654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43" name="Segnaposto testo 2">
            <a:extLst>
              <a:ext uri="{FF2B5EF4-FFF2-40B4-BE49-F238E27FC236}">
                <a16:creationId xmlns:a16="http://schemas.microsoft.com/office/drawing/2014/main" id="{4F427D83-F6D5-B841-8372-E78AF2288FE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703076" y="3450333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 sz="1800" b="0" i="0">
                <a:latin typeface="Gotham HTF Book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charset="0"/>
              <a:buNone/>
              <a:tabLst/>
              <a:defRPr/>
            </a:pPr>
            <a:r>
              <a:rPr lang="it-IT" dirty="0"/>
              <a:t>TITLE</a:t>
            </a:r>
          </a:p>
        </p:txBody>
      </p:sp>
      <p:sp>
        <p:nvSpPr>
          <p:cNvPr id="45" name="Segnaposto testo 2">
            <a:extLst>
              <a:ext uri="{FF2B5EF4-FFF2-40B4-BE49-F238E27FC236}">
                <a16:creationId xmlns:a16="http://schemas.microsoft.com/office/drawing/2014/main" id="{B12C2290-40C3-1949-91B3-F68BCDB42C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1819" y="618999"/>
            <a:ext cx="2755900" cy="228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0" i="0">
                <a:solidFill>
                  <a:srgbClr val="E7315F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9885512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7 - Indice - 8 se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21DEB0F1-E40A-A64F-82BD-B015D5813520}"/>
              </a:ext>
            </a:extLst>
          </p:cNvPr>
          <p:cNvCxnSpPr>
            <a:cxnSpLocks/>
          </p:cNvCxnSpPr>
          <p:nvPr userDrawn="1"/>
        </p:nvCxnSpPr>
        <p:spPr>
          <a:xfrm>
            <a:off x="358775" y="927832"/>
            <a:ext cx="8426450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testo 2">
            <a:extLst>
              <a:ext uri="{FF2B5EF4-FFF2-40B4-BE49-F238E27FC236}">
                <a16:creationId xmlns:a16="http://schemas.microsoft.com/office/drawing/2014/main" id="{6503A89F-F644-9045-A9F7-969A0FC603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226" y="1015217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</a:t>
            </a:r>
          </a:p>
        </p:txBody>
      </p:sp>
      <p:sp>
        <p:nvSpPr>
          <p:cNvPr id="39" name="Segnaposto testo 2">
            <a:extLst>
              <a:ext uri="{FF2B5EF4-FFF2-40B4-BE49-F238E27FC236}">
                <a16:creationId xmlns:a16="http://schemas.microsoft.com/office/drawing/2014/main" id="{B60FCFD4-74ED-394A-813E-47ED0EF67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200396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29" name="Segnaposto testo 2">
            <a:extLst>
              <a:ext uri="{FF2B5EF4-FFF2-40B4-BE49-F238E27FC236}">
                <a16:creationId xmlns:a16="http://schemas.microsoft.com/office/drawing/2014/main" id="{0D878369-3827-AE42-9929-0497632766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51214" y="1015217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2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5FA56B51-56CD-CD48-82E6-E30E6241CD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49763" y="200396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55" name="Segnaposto testo 2">
            <a:extLst>
              <a:ext uri="{FF2B5EF4-FFF2-40B4-BE49-F238E27FC236}">
                <a16:creationId xmlns:a16="http://schemas.microsoft.com/office/drawing/2014/main" id="{168D0ED4-3CB0-1E46-BDCF-F842585719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4527" y="1015217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3</a:t>
            </a:r>
          </a:p>
        </p:txBody>
      </p:sp>
      <p:sp>
        <p:nvSpPr>
          <p:cNvPr id="56" name="Segnaposto testo 2">
            <a:extLst>
              <a:ext uri="{FF2B5EF4-FFF2-40B4-BE49-F238E27FC236}">
                <a16:creationId xmlns:a16="http://schemas.microsoft.com/office/drawing/2014/main" id="{D55C0967-DF89-B044-AB2A-D17C75676C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076" y="200396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61" name="Segnaposto testo 2">
            <a:extLst>
              <a:ext uri="{FF2B5EF4-FFF2-40B4-BE49-F238E27FC236}">
                <a16:creationId xmlns:a16="http://schemas.microsoft.com/office/drawing/2014/main" id="{743BAC8E-5736-EB4C-A11C-8D67EB7920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54977" y="1015217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4</a:t>
            </a:r>
          </a:p>
        </p:txBody>
      </p:sp>
      <p:sp>
        <p:nvSpPr>
          <p:cNvPr id="62" name="Segnaposto testo 2">
            <a:extLst>
              <a:ext uri="{FF2B5EF4-FFF2-40B4-BE49-F238E27FC236}">
                <a16:creationId xmlns:a16="http://schemas.microsoft.com/office/drawing/2014/main" id="{DEBE1331-8714-004D-9891-17FF6C1CD4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53526" y="2003968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67" name="Segnaposto testo 2">
            <a:extLst>
              <a:ext uri="{FF2B5EF4-FFF2-40B4-BE49-F238E27FC236}">
                <a16:creationId xmlns:a16="http://schemas.microsoft.com/office/drawing/2014/main" id="{8A6D6DE4-5AE4-A344-A794-D174EE4F5B8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0226" y="2852755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5</a:t>
            </a:r>
          </a:p>
        </p:txBody>
      </p:sp>
      <p:sp>
        <p:nvSpPr>
          <p:cNvPr id="68" name="Segnaposto testo 2">
            <a:extLst>
              <a:ext uri="{FF2B5EF4-FFF2-40B4-BE49-F238E27FC236}">
                <a16:creationId xmlns:a16="http://schemas.microsoft.com/office/drawing/2014/main" id="{F8D08281-6C01-4849-95E6-31AA33DAB26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8775" y="3841506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70" name="Segnaposto testo 2">
            <a:extLst>
              <a:ext uri="{FF2B5EF4-FFF2-40B4-BE49-F238E27FC236}">
                <a16:creationId xmlns:a16="http://schemas.microsoft.com/office/drawing/2014/main" id="{6C05AB3C-223C-3249-B169-B1B703FD3EB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51214" y="2852755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6</a:t>
            </a:r>
          </a:p>
        </p:txBody>
      </p:sp>
      <p:sp>
        <p:nvSpPr>
          <p:cNvPr id="71" name="Segnaposto testo 2">
            <a:extLst>
              <a:ext uri="{FF2B5EF4-FFF2-40B4-BE49-F238E27FC236}">
                <a16:creationId xmlns:a16="http://schemas.microsoft.com/office/drawing/2014/main" id="{4F09D6F9-41FF-6F47-B346-2CA66F8248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549763" y="3841506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73" name="Segnaposto testo 2">
            <a:extLst>
              <a:ext uri="{FF2B5EF4-FFF2-40B4-BE49-F238E27FC236}">
                <a16:creationId xmlns:a16="http://schemas.microsoft.com/office/drawing/2014/main" id="{FD70BC1C-B451-2D4A-8B5E-ACFB6E98D0B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04527" y="2852755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7</a:t>
            </a:r>
          </a:p>
        </p:txBody>
      </p:sp>
      <p:sp>
        <p:nvSpPr>
          <p:cNvPr id="74" name="Segnaposto testo 2">
            <a:extLst>
              <a:ext uri="{FF2B5EF4-FFF2-40B4-BE49-F238E27FC236}">
                <a16:creationId xmlns:a16="http://schemas.microsoft.com/office/drawing/2014/main" id="{DA48FB5C-CC03-D145-BB71-20421ACE46B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703076" y="3841506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76" name="Segnaposto testo 2">
            <a:extLst>
              <a:ext uri="{FF2B5EF4-FFF2-40B4-BE49-F238E27FC236}">
                <a16:creationId xmlns:a16="http://schemas.microsoft.com/office/drawing/2014/main" id="{B2FEB52E-2F0F-1541-A953-BBA972BCF13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854977" y="2852755"/>
            <a:ext cx="584197" cy="4510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8</a:t>
            </a:r>
          </a:p>
        </p:txBody>
      </p:sp>
      <p:sp>
        <p:nvSpPr>
          <p:cNvPr id="77" name="Segnaposto testo 2">
            <a:extLst>
              <a:ext uri="{FF2B5EF4-FFF2-40B4-BE49-F238E27FC236}">
                <a16:creationId xmlns:a16="http://schemas.microsoft.com/office/drawing/2014/main" id="{94DD1A85-4003-9B41-BAEE-75FEDDEA8DB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853526" y="3841506"/>
            <a:ext cx="1888000" cy="63662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32" name="Segnaposto testo 2">
            <a:extLst>
              <a:ext uri="{FF2B5EF4-FFF2-40B4-BE49-F238E27FC236}">
                <a16:creationId xmlns:a16="http://schemas.microsoft.com/office/drawing/2014/main" id="{4F498B4F-61E0-E646-8CD9-614350609E8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58775" y="1620654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33" name="Segnaposto testo 2">
            <a:extLst>
              <a:ext uri="{FF2B5EF4-FFF2-40B4-BE49-F238E27FC236}">
                <a16:creationId xmlns:a16="http://schemas.microsoft.com/office/drawing/2014/main" id="{F726DE44-8010-4A45-91EE-6D5517BCE54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553335" y="1620654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34" name="Segnaposto testo 2">
            <a:extLst>
              <a:ext uri="{FF2B5EF4-FFF2-40B4-BE49-F238E27FC236}">
                <a16:creationId xmlns:a16="http://schemas.microsoft.com/office/drawing/2014/main" id="{006A4477-DD07-694F-8BF5-9A3BDB94B37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703076" y="1620654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35" name="Segnaposto testo 2">
            <a:extLst>
              <a:ext uri="{FF2B5EF4-FFF2-40B4-BE49-F238E27FC236}">
                <a16:creationId xmlns:a16="http://schemas.microsoft.com/office/drawing/2014/main" id="{351EB4C7-E3FA-8F4D-BF59-29D56688B2B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853526" y="1620654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40" name="Segnaposto testo 2">
            <a:extLst>
              <a:ext uri="{FF2B5EF4-FFF2-40B4-BE49-F238E27FC236}">
                <a16:creationId xmlns:a16="http://schemas.microsoft.com/office/drawing/2014/main" id="{65B9AC6A-F0E2-DC41-BD48-517779624CF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553335" y="3450333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41" name="Segnaposto testo 2">
            <a:extLst>
              <a:ext uri="{FF2B5EF4-FFF2-40B4-BE49-F238E27FC236}">
                <a16:creationId xmlns:a16="http://schemas.microsoft.com/office/drawing/2014/main" id="{1BEBA758-5805-5441-A3FC-F997C168ECD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8775" y="3450333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42" name="Segnaposto testo 2">
            <a:extLst>
              <a:ext uri="{FF2B5EF4-FFF2-40B4-BE49-F238E27FC236}">
                <a16:creationId xmlns:a16="http://schemas.microsoft.com/office/drawing/2014/main" id="{4787E2E2-C4D0-F14E-B006-FC87BED6D95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703076" y="3450333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43" name="Segnaposto testo 2">
            <a:extLst>
              <a:ext uri="{FF2B5EF4-FFF2-40B4-BE49-F238E27FC236}">
                <a16:creationId xmlns:a16="http://schemas.microsoft.com/office/drawing/2014/main" id="{1342DBCD-8E7E-F147-9CCC-38BF1A539FA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853526" y="3450333"/>
            <a:ext cx="1888000" cy="2418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800"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44" name="Segnaposto testo 2">
            <a:extLst>
              <a:ext uri="{FF2B5EF4-FFF2-40B4-BE49-F238E27FC236}">
                <a16:creationId xmlns:a16="http://schemas.microsoft.com/office/drawing/2014/main" id="{932A2FE4-E7BD-A942-A7F1-96046AFAAA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1819" y="618999"/>
            <a:ext cx="2755900" cy="228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0" i="0">
                <a:solidFill>
                  <a:srgbClr val="E7315F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10013159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8 - Indice - 12 se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21DEB0F1-E40A-A64F-82BD-B015D5813520}"/>
              </a:ext>
            </a:extLst>
          </p:cNvPr>
          <p:cNvCxnSpPr>
            <a:cxnSpLocks/>
          </p:cNvCxnSpPr>
          <p:nvPr userDrawn="1"/>
        </p:nvCxnSpPr>
        <p:spPr>
          <a:xfrm>
            <a:off x="358775" y="927832"/>
            <a:ext cx="8426450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testo 2">
            <a:extLst>
              <a:ext uri="{FF2B5EF4-FFF2-40B4-BE49-F238E27FC236}">
                <a16:creationId xmlns:a16="http://schemas.microsoft.com/office/drawing/2014/main" id="{6503A89F-F644-9045-A9F7-969A0FC603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226" y="1170593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</a:t>
            </a:r>
          </a:p>
        </p:txBody>
      </p:sp>
      <p:sp>
        <p:nvSpPr>
          <p:cNvPr id="39" name="Segnaposto testo 2">
            <a:extLst>
              <a:ext uri="{FF2B5EF4-FFF2-40B4-BE49-F238E27FC236}">
                <a16:creationId xmlns:a16="http://schemas.microsoft.com/office/drawing/2014/main" id="{B60FCFD4-74ED-394A-813E-47ED0EF67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518118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34" name="Segnaposto testo 2">
            <a:extLst>
              <a:ext uri="{FF2B5EF4-FFF2-40B4-BE49-F238E27FC236}">
                <a16:creationId xmlns:a16="http://schemas.microsoft.com/office/drawing/2014/main" id="{B5F40616-6C68-3944-AE24-042F13A16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57932" y="1170593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2</a:t>
            </a:r>
          </a:p>
        </p:txBody>
      </p:sp>
      <p:sp>
        <p:nvSpPr>
          <p:cNvPr id="35" name="Segnaposto testo 2">
            <a:extLst>
              <a:ext uri="{FF2B5EF4-FFF2-40B4-BE49-F238E27FC236}">
                <a16:creationId xmlns:a16="http://schemas.microsoft.com/office/drawing/2014/main" id="{34F1ED19-95E8-E649-A44E-0315BF8ED8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56481" y="1518118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1" name="Segnaposto testo 2">
            <a:extLst>
              <a:ext uri="{FF2B5EF4-FFF2-40B4-BE49-F238E27FC236}">
                <a16:creationId xmlns:a16="http://schemas.microsoft.com/office/drawing/2014/main" id="{CE0946D8-D155-4B4E-AE7D-3B9FCD979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55638" y="1170593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3</a:t>
            </a:r>
          </a:p>
        </p:txBody>
      </p:sp>
      <p:sp>
        <p:nvSpPr>
          <p:cNvPr id="42" name="Segnaposto testo 2">
            <a:extLst>
              <a:ext uri="{FF2B5EF4-FFF2-40B4-BE49-F238E27FC236}">
                <a16:creationId xmlns:a16="http://schemas.microsoft.com/office/drawing/2014/main" id="{58CFC990-FC82-EF4F-ABDD-A03B7C1315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4187" y="1518118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4" name="Segnaposto testo 2">
            <a:extLst>
              <a:ext uri="{FF2B5EF4-FFF2-40B4-BE49-F238E27FC236}">
                <a16:creationId xmlns:a16="http://schemas.microsoft.com/office/drawing/2014/main" id="{21433388-874F-F34B-A332-DAD92EA7EDC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53344" y="1170593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4</a:t>
            </a:r>
          </a:p>
        </p:txBody>
      </p:sp>
      <p:sp>
        <p:nvSpPr>
          <p:cNvPr id="45" name="Segnaposto testo 2">
            <a:extLst>
              <a:ext uri="{FF2B5EF4-FFF2-40B4-BE49-F238E27FC236}">
                <a16:creationId xmlns:a16="http://schemas.microsoft.com/office/drawing/2014/main" id="{47CFD2B8-7A1E-0A4A-A73D-53541B3E55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51893" y="1518118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47" name="Segnaposto testo 2">
            <a:extLst>
              <a:ext uri="{FF2B5EF4-FFF2-40B4-BE49-F238E27FC236}">
                <a16:creationId xmlns:a16="http://schemas.microsoft.com/office/drawing/2014/main" id="{959BD70B-B4F8-D844-BCBA-887D010A0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226" y="2320767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5</a:t>
            </a:r>
          </a:p>
        </p:txBody>
      </p:sp>
      <p:sp>
        <p:nvSpPr>
          <p:cNvPr id="48" name="Segnaposto testo 2">
            <a:extLst>
              <a:ext uri="{FF2B5EF4-FFF2-40B4-BE49-F238E27FC236}">
                <a16:creationId xmlns:a16="http://schemas.microsoft.com/office/drawing/2014/main" id="{951757E1-B5B1-7545-9735-A5F54FA16C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8775" y="2668292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50" name="Segnaposto testo 2">
            <a:extLst>
              <a:ext uri="{FF2B5EF4-FFF2-40B4-BE49-F238E27FC236}">
                <a16:creationId xmlns:a16="http://schemas.microsoft.com/office/drawing/2014/main" id="{321563A9-FBC8-B247-8DDA-60A20BDC70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57932" y="2320767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6</a:t>
            </a:r>
          </a:p>
        </p:txBody>
      </p:sp>
      <p:sp>
        <p:nvSpPr>
          <p:cNvPr id="51" name="Segnaposto testo 2">
            <a:extLst>
              <a:ext uri="{FF2B5EF4-FFF2-40B4-BE49-F238E27FC236}">
                <a16:creationId xmlns:a16="http://schemas.microsoft.com/office/drawing/2014/main" id="{7E9CA6FD-A44B-E347-B697-6AD7A22B8B5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56481" y="2668292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53" name="Segnaposto testo 2">
            <a:extLst>
              <a:ext uri="{FF2B5EF4-FFF2-40B4-BE49-F238E27FC236}">
                <a16:creationId xmlns:a16="http://schemas.microsoft.com/office/drawing/2014/main" id="{517A00C5-0D9D-EC48-9E90-E85502181B7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55638" y="2320767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7</a:t>
            </a:r>
          </a:p>
        </p:txBody>
      </p:sp>
      <p:sp>
        <p:nvSpPr>
          <p:cNvPr id="54" name="Segnaposto testo 2">
            <a:extLst>
              <a:ext uri="{FF2B5EF4-FFF2-40B4-BE49-F238E27FC236}">
                <a16:creationId xmlns:a16="http://schemas.microsoft.com/office/drawing/2014/main" id="{22F178FD-3945-7F4A-B101-AFF58373862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54187" y="2668292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58" name="Segnaposto testo 2">
            <a:extLst>
              <a:ext uri="{FF2B5EF4-FFF2-40B4-BE49-F238E27FC236}">
                <a16:creationId xmlns:a16="http://schemas.microsoft.com/office/drawing/2014/main" id="{2EA2C57A-CB14-CA45-ACF9-615B6BCD6E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53344" y="2320767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8</a:t>
            </a:r>
          </a:p>
        </p:txBody>
      </p:sp>
      <p:sp>
        <p:nvSpPr>
          <p:cNvPr id="59" name="Segnaposto testo 2">
            <a:extLst>
              <a:ext uri="{FF2B5EF4-FFF2-40B4-BE49-F238E27FC236}">
                <a16:creationId xmlns:a16="http://schemas.microsoft.com/office/drawing/2014/main" id="{9B508EB9-EA29-F74B-B773-62B70BA202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51893" y="2668292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88" name="Segnaposto testo 2">
            <a:extLst>
              <a:ext uri="{FF2B5EF4-FFF2-40B4-BE49-F238E27FC236}">
                <a16:creationId xmlns:a16="http://schemas.microsoft.com/office/drawing/2014/main" id="{F0F10412-E73E-2246-93DF-8519A268250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60226" y="3470165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9</a:t>
            </a:r>
          </a:p>
        </p:txBody>
      </p:sp>
      <p:sp>
        <p:nvSpPr>
          <p:cNvPr id="89" name="Segnaposto testo 2">
            <a:extLst>
              <a:ext uri="{FF2B5EF4-FFF2-40B4-BE49-F238E27FC236}">
                <a16:creationId xmlns:a16="http://schemas.microsoft.com/office/drawing/2014/main" id="{8CEEA27F-0F11-DE4A-B113-BF7DDCF8D15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58775" y="3817690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91" name="Segnaposto testo 2">
            <a:extLst>
              <a:ext uri="{FF2B5EF4-FFF2-40B4-BE49-F238E27FC236}">
                <a16:creationId xmlns:a16="http://schemas.microsoft.com/office/drawing/2014/main" id="{B65BDEFE-BF93-484B-9D2B-7DEF16FBFA7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457932" y="3470165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10</a:t>
            </a:r>
          </a:p>
        </p:txBody>
      </p:sp>
      <p:sp>
        <p:nvSpPr>
          <p:cNvPr id="92" name="Segnaposto testo 2">
            <a:extLst>
              <a:ext uri="{FF2B5EF4-FFF2-40B4-BE49-F238E27FC236}">
                <a16:creationId xmlns:a16="http://schemas.microsoft.com/office/drawing/2014/main" id="{2109A055-B07D-454B-8AE3-7FCA370A2EB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456481" y="3817690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94" name="Segnaposto testo 2">
            <a:extLst>
              <a:ext uri="{FF2B5EF4-FFF2-40B4-BE49-F238E27FC236}">
                <a16:creationId xmlns:a16="http://schemas.microsoft.com/office/drawing/2014/main" id="{5468765F-F142-E546-B44B-CD587A097B5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555638" y="3470165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11</a:t>
            </a:r>
          </a:p>
        </p:txBody>
      </p:sp>
      <p:sp>
        <p:nvSpPr>
          <p:cNvPr id="95" name="Segnaposto testo 2">
            <a:extLst>
              <a:ext uri="{FF2B5EF4-FFF2-40B4-BE49-F238E27FC236}">
                <a16:creationId xmlns:a16="http://schemas.microsoft.com/office/drawing/2014/main" id="{7E39755E-1673-FB42-A60A-F7E658C940C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554187" y="3817690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97" name="Segnaposto testo 2">
            <a:extLst>
              <a:ext uri="{FF2B5EF4-FFF2-40B4-BE49-F238E27FC236}">
                <a16:creationId xmlns:a16="http://schemas.microsoft.com/office/drawing/2014/main" id="{084C2520-6F73-B041-8445-FFD9805BFE0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53344" y="3470165"/>
            <a:ext cx="344947" cy="27714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rgbClr val="008AAB"/>
                </a:solidFill>
                <a:latin typeface="Gotham HTF Light" pitchFamily="2" charset="0"/>
              </a:defRPr>
            </a:lvl1pPr>
          </a:lstStyle>
          <a:p>
            <a:r>
              <a:rPr lang="it-IT" dirty="0"/>
              <a:t>12</a:t>
            </a:r>
          </a:p>
        </p:txBody>
      </p:sp>
      <p:sp>
        <p:nvSpPr>
          <p:cNvPr id="98" name="Segnaposto testo 2">
            <a:extLst>
              <a:ext uri="{FF2B5EF4-FFF2-40B4-BE49-F238E27FC236}">
                <a16:creationId xmlns:a16="http://schemas.microsoft.com/office/drawing/2014/main" id="{4F2FA7E9-4940-5041-A057-4A58D0C0735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651893" y="3817690"/>
            <a:ext cx="1911727" cy="5211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tabLst>
                <a:tab pos="354013" algn="l"/>
              </a:tabLst>
              <a:defRPr sz="900" b="0" i="0">
                <a:solidFill>
                  <a:srgbClr val="343433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P1	First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P2	Second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P3	Third </a:t>
            </a:r>
            <a:r>
              <a:rPr lang="it-IT" dirty="0" err="1"/>
              <a:t>paragraph</a:t>
            </a:r>
            <a:endParaRPr lang="it-IT" dirty="0"/>
          </a:p>
          <a:p>
            <a:r>
              <a:rPr lang="it-IT" dirty="0"/>
              <a:t>P4	</a:t>
            </a:r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paragraph</a:t>
            </a:r>
            <a:endParaRPr lang="it-IT" dirty="0"/>
          </a:p>
        </p:txBody>
      </p:sp>
      <p:sp>
        <p:nvSpPr>
          <p:cNvPr id="56" name="Segnaposto testo 2">
            <a:extLst>
              <a:ext uri="{FF2B5EF4-FFF2-40B4-BE49-F238E27FC236}">
                <a16:creationId xmlns:a16="http://schemas.microsoft.com/office/drawing/2014/main" id="{53A8F3B2-9223-AB4D-8C8A-FDB7416BBDC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1819" y="618999"/>
            <a:ext cx="2755900" cy="2289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0" i="0">
                <a:solidFill>
                  <a:srgbClr val="E7315F"/>
                </a:solidFill>
                <a:latin typeface="Gotham HTF Book" pitchFamily="2" charset="0"/>
              </a:defRPr>
            </a:lvl1pPr>
          </a:lstStyle>
          <a:p>
            <a:r>
              <a:rPr lang="it-IT" dirty="0"/>
              <a:t>CONTENTS</a:t>
            </a:r>
          </a:p>
        </p:txBody>
      </p:sp>
      <p:sp>
        <p:nvSpPr>
          <p:cNvPr id="60" name="Segnaposto testo 2">
            <a:extLst>
              <a:ext uri="{FF2B5EF4-FFF2-40B4-BE49-F238E27FC236}">
                <a16:creationId xmlns:a16="http://schemas.microsoft.com/office/drawing/2014/main" id="{A2FBEC7E-0B4B-A24A-A96C-35A05194BA5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5173" y="1170593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1" name="Segnaposto testo 2">
            <a:extLst>
              <a:ext uri="{FF2B5EF4-FFF2-40B4-BE49-F238E27FC236}">
                <a16:creationId xmlns:a16="http://schemas.microsoft.com/office/drawing/2014/main" id="{524A16DD-E0BE-D54E-BF03-FCDA632433A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802879" y="1170593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2" name="Segnaposto testo 2">
            <a:extLst>
              <a:ext uri="{FF2B5EF4-FFF2-40B4-BE49-F238E27FC236}">
                <a16:creationId xmlns:a16="http://schemas.microsoft.com/office/drawing/2014/main" id="{4CE9DC21-3C21-EA4D-82E7-8E733A8DBEC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900585" y="1170593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3" name="Segnaposto testo 2">
            <a:extLst>
              <a:ext uri="{FF2B5EF4-FFF2-40B4-BE49-F238E27FC236}">
                <a16:creationId xmlns:a16="http://schemas.microsoft.com/office/drawing/2014/main" id="{EEA90D86-E2FD-C24B-89BD-D5A0BD8653E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998291" y="1170593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4" name="Segnaposto testo 2">
            <a:extLst>
              <a:ext uri="{FF2B5EF4-FFF2-40B4-BE49-F238E27FC236}">
                <a16:creationId xmlns:a16="http://schemas.microsoft.com/office/drawing/2014/main" id="{A7F91D2F-3ACF-DA44-A527-6FEFA034167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05173" y="2319991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5" name="Segnaposto testo 2">
            <a:extLst>
              <a:ext uri="{FF2B5EF4-FFF2-40B4-BE49-F238E27FC236}">
                <a16:creationId xmlns:a16="http://schemas.microsoft.com/office/drawing/2014/main" id="{8E63F47F-CFB8-F54E-8079-7930AA05FCC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802879" y="2319991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6" name="Segnaposto testo 2">
            <a:extLst>
              <a:ext uri="{FF2B5EF4-FFF2-40B4-BE49-F238E27FC236}">
                <a16:creationId xmlns:a16="http://schemas.microsoft.com/office/drawing/2014/main" id="{AC2102F4-3999-D249-B4BE-C7F321F7EC4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900585" y="2319991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7" name="Segnaposto testo 2">
            <a:extLst>
              <a:ext uri="{FF2B5EF4-FFF2-40B4-BE49-F238E27FC236}">
                <a16:creationId xmlns:a16="http://schemas.microsoft.com/office/drawing/2014/main" id="{D2DD603D-692E-2741-A1A3-B28C6D7190E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998291" y="2319991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8" name="Segnaposto testo 2">
            <a:extLst>
              <a:ext uri="{FF2B5EF4-FFF2-40B4-BE49-F238E27FC236}">
                <a16:creationId xmlns:a16="http://schemas.microsoft.com/office/drawing/2014/main" id="{7C51E0BC-A283-5444-80AE-D80485AE279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05173" y="3475482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69" name="Segnaposto testo 2">
            <a:extLst>
              <a:ext uri="{FF2B5EF4-FFF2-40B4-BE49-F238E27FC236}">
                <a16:creationId xmlns:a16="http://schemas.microsoft.com/office/drawing/2014/main" id="{565F0E68-B1E7-7A42-A18C-C366F1AFADA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802879" y="3475482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70" name="Segnaposto testo 2">
            <a:extLst>
              <a:ext uri="{FF2B5EF4-FFF2-40B4-BE49-F238E27FC236}">
                <a16:creationId xmlns:a16="http://schemas.microsoft.com/office/drawing/2014/main" id="{E295B4BB-78A1-674D-AA5B-1A5B5EC6100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900585" y="3475482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71" name="Segnaposto testo 2">
            <a:extLst>
              <a:ext uri="{FF2B5EF4-FFF2-40B4-BE49-F238E27FC236}">
                <a16:creationId xmlns:a16="http://schemas.microsoft.com/office/drawing/2014/main" id="{98EFB57B-65CE-C742-AD89-573B8567370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998291" y="3475482"/>
            <a:ext cx="1565329" cy="2202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b="0" i="0">
                <a:latin typeface="Gotham HTF Book" pitchFamily="2" charset="0"/>
              </a:defRPr>
            </a:lvl1pPr>
          </a:lstStyle>
          <a:p>
            <a:r>
              <a:rPr lang="it-IT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9621794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4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CE9B972-240A-304F-AFEB-35A36A11F5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9138" y="700088"/>
            <a:ext cx="1386486" cy="39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6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9" r:id="rId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orient="horz" pos="441">
          <p15:clr>
            <a:srgbClr val="F26B43"/>
          </p15:clr>
        </p15:guide>
        <p15:guide id="3" pos="5307">
          <p15:clr>
            <a:srgbClr val="F26B43"/>
          </p15:clr>
        </p15:guide>
        <p15:guide id="4" orient="horz" pos="277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08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orient="horz" pos="441">
          <p15:clr>
            <a:srgbClr val="F26B43"/>
          </p15:clr>
        </p15:guide>
        <p15:guide id="3" pos="5307">
          <p15:clr>
            <a:srgbClr val="F26B43"/>
          </p15:clr>
        </p15:guide>
        <p15:guide id="4" orient="horz" pos="277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CE9B972-240A-304F-AFEB-35A36A11F5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9138" y="701381"/>
            <a:ext cx="1386486" cy="3957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92" r:id="rId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 userDrawn="1">
          <p15:clr>
            <a:srgbClr val="F26B43"/>
          </p15:clr>
        </p15:guide>
        <p15:guide id="2" orient="horz" pos="441" userDrawn="1">
          <p15:clr>
            <a:srgbClr val="F26B43"/>
          </p15:clr>
        </p15:guide>
        <p15:guide id="3" pos="5307" userDrawn="1">
          <p15:clr>
            <a:srgbClr val="F26B43"/>
          </p15:clr>
        </p15:guide>
        <p15:guide id="4" orient="horz" pos="277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CE9B972-240A-304F-AFEB-35A36A11F5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9138" y="701381"/>
            <a:ext cx="1386486" cy="3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3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3" r:id="rId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orient="horz" pos="441">
          <p15:clr>
            <a:srgbClr val="F26B43"/>
          </p15:clr>
        </p15:guide>
        <p15:guide id="3" pos="5307">
          <p15:clr>
            <a:srgbClr val="F26B43"/>
          </p15:clr>
        </p15:guide>
        <p15:guide id="4" orient="horz" pos="277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CE9B972-240A-304F-AFEB-35A36A11F5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9138" y="701381"/>
            <a:ext cx="1386486" cy="3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4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orient="horz" pos="441">
          <p15:clr>
            <a:srgbClr val="F26B43"/>
          </p15:clr>
        </p15:guide>
        <p15:guide id="3" pos="5307">
          <p15:clr>
            <a:srgbClr val="F26B43"/>
          </p15:clr>
        </p15:guide>
        <p15:guide id="4" orient="horz" pos="277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CE9B972-240A-304F-AFEB-35A36A11F5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9138" y="701381"/>
            <a:ext cx="1386486" cy="3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orient="horz" pos="441">
          <p15:clr>
            <a:srgbClr val="F26B43"/>
          </p15:clr>
        </p15:guide>
        <p15:guide id="3" pos="5307">
          <p15:clr>
            <a:srgbClr val="F26B43"/>
          </p15:clr>
        </p15:guide>
        <p15:guide id="4" orient="horz" pos="277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CE9B972-240A-304F-AFEB-35A36A11F5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640" y="701381"/>
            <a:ext cx="1377481" cy="3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07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orient="horz" pos="441">
          <p15:clr>
            <a:srgbClr val="F26B43"/>
          </p15:clr>
        </p15:guide>
        <p15:guide id="3" pos="5307">
          <p15:clr>
            <a:srgbClr val="F26B43"/>
          </p15:clr>
        </p15:guide>
        <p15:guide id="4" orient="horz" pos="277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CE9B972-240A-304F-AFEB-35A36A11F5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640" y="701381"/>
            <a:ext cx="1377481" cy="3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98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orient="horz" pos="441">
          <p15:clr>
            <a:srgbClr val="F26B43"/>
          </p15:clr>
        </p15:guide>
        <p15:guide id="3" pos="5307">
          <p15:clr>
            <a:srgbClr val="F26B43"/>
          </p15:clr>
        </p15:guide>
        <p15:guide id="4" orient="horz" pos="2777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CE9B972-240A-304F-AFEB-35A36A11F5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640" y="701381"/>
            <a:ext cx="1377481" cy="3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2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orient="horz" pos="441">
          <p15:clr>
            <a:srgbClr val="F26B43"/>
          </p15:clr>
        </p15:guide>
        <p15:guide id="3" pos="5307">
          <p15:clr>
            <a:srgbClr val="F26B43"/>
          </p15:clr>
        </p15:guide>
        <p15:guide id="4" orient="horz" pos="2777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>
            <a:spLocks noChangeArrowheads="1"/>
          </p:cNvSpPr>
          <p:nvPr userDrawn="1"/>
        </p:nvSpPr>
        <p:spPr bwMode="auto">
          <a:xfrm>
            <a:off x="8689974" y="4858164"/>
            <a:ext cx="268429" cy="11541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b">
            <a:no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eaLnBrk="1" hangingPunct="1">
              <a:lnSpc>
                <a:spcPts val="900"/>
              </a:lnSpc>
              <a:defRPr/>
            </a:pPr>
            <a:fld id="{E0826077-73BF-8F4D-9FB7-14F32706D2BA}" type="slidenum">
              <a:rPr lang="it-IT" altLang="x-none" sz="750" smtClean="0">
                <a:solidFill>
                  <a:srgbClr val="6B655D"/>
                </a:solidFill>
                <a:latin typeface="Gotham HTF Book" charset="0"/>
                <a:ea typeface="Gotham HTF Book" charset="0"/>
                <a:cs typeface="Gotham HTF Book" charset="0"/>
              </a:rPr>
              <a:pPr algn="r" eaLnBrk="1" hangingPunct="1">
                <a:lnSpc>
                  <a:spcPts val="900"/>
                </a:lnSpc>
                <a:defRPr/>
              </a:pPr>
              <a:t>‹Nº›</a:t>
            </a:fld>
            <a:endParaRPr lang="it-IT" altLang="x-none" sz="750" dirty="0">
              <a:solidFill>
                <a:srgbClr val="6B655D"/>
              </a:solidFill>
              <a:latin typeface="Gotham HTF Book" charset="0"/>
              <a:ea typeface="Gotham HTF Book" charset="0"/>
              <a:cs typeface="Gotham HTF Book" charset="0"/>
            </a:endParaRPr>
          </a:p>
        </p:txBody>
      </p:sp>
      <p:cxnSp>
        <p:nvCxnSpPr>
          <p:cNvPr id="14" name="Connettore 1 13"/>
          <p:cNvCxnSpPr>
            <a:cxnSpLocks/>
          </p:cNvCxnSpPr>
          <p:nvPr userDrawn="1"/>
        </p:nvCxnSpPr>
        <p:spPr>
          <a:xfrm>
            <a:off x="179388" y="4768148"/>
            <a:ext cx="8779015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F90C86FD-6163-AB43-A685-6B42045A5FE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33651" y="157939"/>
            <a:ext cx="924753" cy="26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7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</p:sldLayoutIdLst>
  <p:transition spd="slow">
    <p:fade/>
  </p:transition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1950" kern="1200" cap="all" spc="150">
          <a:solidFill>
            <a:srgbClr val="262626"/>
          </a:solidFill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5pPr>
      <a:lvl6pPr marL="3429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6pPr>
      <a:lvl7pPr marL="6858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7pPr>
      <a:lvl8pPr marL="10287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8pPr>
      <a:lvl9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9pPr>
    </p:titleStyle>
    <p:bodyStyle>
      <a:lvl1pPr marL="1714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34290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2pPr>
      <a:lvl3pPr marL="5143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3pPr>
      <a:lvl4pPr marL="68580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4pPr>
      <a:lvl5pPr marL="8572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5pPr>
      <a:lvl6pPr marL="985838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16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13">
          <p15:clr>
            <a:srgbClr val="A4A3A4"/>
          </p15:clr>
        </p15:guide>
        <p15:guide id="2" pos="5647">
          <p15:clr>
            <a:srgbClr val="A4A3A4"/>
          </p15:clr>
        </p15:guide>
        <p15:guide id="3" orient="horz" pos="123">
          <p15:clr>
            <a:srgbClr val="A4A3A4"/>
          </p15:clr>
        </p15:guide>
        <p15:guide id="4" orient="horz" pos="3117">
          <p15:clr>
            <a:srgbClr val="A4A3A4"/>
          </p15:clr>
        </p15:guide>
        <p15:guide id="5" orient="horz" pos="237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1620">
          <p15:clr>
            <a:srgbClr val="A4A3A4"/>
          </p15:clr>
        </p15:guide>
        <p15:guide id="8" orient="horz" pos="350">
          <p15:clr>
            <a:srgbClr val="A4A3A4"/>
          </p15:clr>
        </p15:guide>
        <p15:guide id="9" orient="horz" pos="2890">
          <p15:clr>
            <a:srgbClr val="A4A3A4"/>
          </p15:clr>
        </p15:guide>
        <p15:guide id="10" pos="226">
          <p15:clr>
            <a:srgbClr val="A4A3A4"/>
          </p15:clr>
        </p15:guide>
        <p15:guide id="11" pos="5534">
          <p15:clr>
            <a:srgbClr val="A4A3A4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00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</p:sldLayoutIdLst>
  <p:transition spd="slow">
    <p:fade/>
  </p:transition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1950" kern="1200" cap="all" spc="150">
          <a:solidFill>
            <a:srgbClr val="262626"/>
          </a:solidFill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5pPr>
      <a:lvl6pPr marL="3429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6pPr>
      <a:lvl7pPr marL="6858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7pPr>
      <a:lvl8pPr marL="10287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8pPr>
      <a:lvl9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9pPr>
    </p:titleStyle>
    <p:bodyStyle>
      <a:lvl1pPr marL="1714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34290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2pPr>
      <a:lvl3pPr marL="5143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3pPr>
      <a:lvl4pPr marL="68580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4pPr>
      <a:lvl5pPr marL="8572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5pPr>
      <a:lvl6pPr marL="985838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16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13">
          <p15:clr>
            <a:srgbClr val="A4A3A4"/>
          </p15:clr>
        </p15:guide>
        <p15:guide id="2" pos="5647">
          <p15:clr>
            <a:srgbClr val="A4A3A4"/>
          </p15:clr>
        </p15:guide>
        <p15:guide id="3" orient="horz" pos="123">
          <p15:clr>
            <a:srgbClr val="A4A3A4"/>
          </p15:clr>
        </p15:guide>
        <p15:guide id="4" orient="horz" pos="3117">
          <p15:clr>
            <a:srgbClr val="A4A3A4"/>
          </p15:clr>
        </p15:guide>
        <p15:guide id="5" orient="horz" pos="237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1620">
          <p15:clr>
            <a:srgbClr val="A4A3A4"/>
          </p15:clr>
        </p15:guide>
        <p15:guide id="8" orient="horz" pos="350">
          <p15:clr>
            <a:srgbClr val="A4A3A4"/>
          </p15:clr>
        </p15:guide>
        <p15:guide id="9" orient="horz" pos="2890">
          <p15:clr>
            <a:srgbClr val="A4A3A4"/>
          </p15:clr>
        </p15:guide>
        <p15:guide id="10" pos="226">
          <p15:clr>
            <a:srgbClr val="A4A3A4"/>
          </p15:clr>
        </p15:guide>
        <p15:guide id="11" pos="5534">
          <p15:clr>
            <a:srgbClr val="A4A3A4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44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</p:sldLayoutIdLst>
  <p:transition spd="slow">
    <p:fade/>
  </p:transition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1950" kern="1200" cap="all" spc="150">
          <a:solidFill>
            <a:srgbClr val="262626"/>
          </a:solidFill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5pPr>
      <a:lvl6pPr marL="3429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6pPr>
      <a:lvl7pPr marL="6858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7pPr>
      <a:lvl8pPr marL="10287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8pPr>
      <a:lvl9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9pPr>
    </p:titleStyle>
    <p:bodyStyle>
      <a:lvl1pPr marL="1714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34290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2pPr>
      <a:lvl3pPr marL="5143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3pPr>
      <a:lvl4pPr marL="68580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4pPr>
      <a:lvl5pPr marL="8572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5pPr>
      <a:lvl6pPr marL="985838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16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13">
          <p15:clr>
            <a:srgbClr val="A4A3A4"/>
          </p15:clr>
        </p15:guide>
        <p15:guide id="2" pos="5647">
          <p15:clr>
            <a:srgbClr val="A4A3A4"/>
          </p15:clr>
        </p15:guide>
        <p15:guide id="3" orient="horz" pos="123">
          <p15:clr>
            <a:srgbClr val="A4A3A4"/>
          </p15:clr>
        </p15:guide>
        <p15:guide id="4" orient="horz" pos="3117">
          <p15:clr>
            <a:srgbClr val="A4A3A4"/>
          </p15:clr>
        </p15:guide>
        <p15:guide id="5" orient="horz" pos="237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1620">
          <p15:clr>
            <a:srgbClr val="A4A3A4"/>
          </p15:clr>
        </p15:guide>
        <p15:guide id="8" orient="horz" pos="350">
          <p15:clr>
            <a:srgbClr val="A4A3A4"/>
          </p15:clr>
        </p15:guide>
        <p15:guide id="9" orient="horz" pos="2890">
          <p15:clr>
            <a:srgbClr val="A4A3A4"/>
          </p15:clr>
        </p15:guide>
        <p15:guide id="10" pos="226">
          <p15:clr>
            <a:srgbClr val="A4A3A4"/>
          </p15:clr>
        </p15:guide>
        <p15:guide id="11" pos="5534">
          <p15:clr>
            <a:srgbClr val="A4A3A4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>
            <a:spLocks noChangeArrowheads="1"/>
          </p:cNvSpPr>
          <p:nvPr userDrawn="1"/>
        </p:nvSpPr>
        <p:spPr bwMode="auto">
          <a:xfrm>
            <a:off x="8689974" y="4858164"/>
            <a:ext cx="268429" cy="11541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b">
            <a:no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eaLnBrk="1" hangingPunct="1">
              <a:lnSpc>
                <a:spcPts val="900"/>
              </a:lnSpc>
              <a:defRPr/>
            </a:pPr>
            <a:fld id="{E0826077-73BF-8F4D-9FB7-14F32706D2BA}" type="slidenum">
              <a:rPr lang="it-IT" altLang="x-none" sz="750" smtClean="0">
                <a:solidFill>
                  <a:srgbClr val="6B655D"/>
                </a:solidFill>
                <a:latin typeface="Gotham HTF Book" charset="0"/>
                <a:ea typeface="Gotham HTF Book" charset="0"/>
                <a:cs typeface="Gotham HTF Book" charset="0"/>
              </a:rPr>
              <a:pPr algn="r" eaLnBrk="1" hangingPunct="1">
                <a:lnSpc>
                  <a:spcPts val="900"/>
                </a:lnSpc>
                <a:defRPr/>
              </a:pPr>
              <a:t>‹Nº›</a:t>
            </a:fld>
            <a:endParaRPr lang="it-IT" altLang="x-none" sz="750" dirty="0">
              <a:solidFill>
                <a:srgbClr val="6B655D"/>
              </a:solidFill>
              <a:latin typeface="Gotham HTF Book" charset="0"/>
              <a:ea typeface="Gotham HTF Book" charset="0"/>
              <a:cs typeface="Gotham HTF Book" charset="0"/>
            </a:endParaRPr>
          </a:p>
        </p:txBody>
      </p:sp>
      <p:cxnSp>
        <p:nvCxnSpPr>
          <p:cNvPr id="14" name="Connettore 1 13"/>
          <p:cNvCxnSpPr>
            <a:cxnSpLocks/>
          </p:cNvCxnSpPr>
          <p:nvPr userDrawn="1"/>
        </p:nvCxnSpPr>
        <p:spPr>
          <a:xfrm>
            <a:off x="179388" y="4768148"/>
            <a:ext cx="8779015" cy="0"/>
          </a:xfrm>
          <a:prstGeom prst="line">
            <a:avLst/>
          </a:prstGeom>
          <a:ln w="3175">
            <a:solidFill>
              <a:srgbClr val="7C6F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F90C86FD-6163-AB43-A685-6B42045A5FE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033651" y="157939"/>
            <a:ext cx="924753" cy="26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8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</p:sldLayoutIdLst>
  <p:transition spd="slow">
    <p:fade/>
  </p:transition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1950" kern="1200" cap="all" spc="150">
          <a:solidFill>
            <a:srgbClr val="262626"/>
          </a:solidFill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5pPr>
      <a:lvl6pPr marL="3429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6pPr>
      <a:lvl7pPr marL="6858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7pPr>
      <a:lvl8pPr marL="10287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8pPr>
      <a:lvl9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1950">
          <a:solidFill>
            <a:srgbClr val="262626"/>
          </a:solidFill>
          <a:latin typeface="Gill Sans MT" charset="0"/>
        </a:defRPr>
      </a:lvl9pPr>
    </p:titleStyle>
    <p:bodyStyle>
      <a:lvl1pPr marL="1714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34290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2pPr>
      <a:lvl3pPr marL="5143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3pPr>
      <a:lvl4pPr marL="68580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4pPr>
      <a:lvl5pPr marL="857250" indent="-171450" algn="l" rtl="0" fontAlgn="base">
        <a:spcBef>
          <a:spcPts val="750"/>
        </a:spcBef>
        <a:spcAft>
          <a:spcPct val="0"/>
        </a:spcAft>
        <a:buClr>
          <a:schemeClr val="accent2"/>
        </a:buClr>
        <a:buFont typeface="Arial" charset="0"/>
        <a:buChar char="•"/>
        <a:defRPr sz="1200" kern="1200">
          <a:solidFill>
            <a:srgbClr val="262626"/>
          </a:solidFill>
          <a:latin typeface="+mn-lt"/>
          <a:ea typeface="+mn-ea"/>
          <a:cs typeface="+mn-cs"/>
        </a:defRPr>
      </a:lvl5pPr>
      <a:lvl6pPr marL="985838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16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13">
          <p15:clr>
            <a:srgbClr val="A4A3A4"/>
          </p15:clr>
        </p15:guide>
        <p15:guide id="2" pos="5647">
          <p15:clr>
            <a:srgbClr val="A4A3A4"/>
          </p15:clr>
        </p15:guide>
        <p15:guide id="3" orient="horz" pos="123">
          <p15:clr>
            <a:srgbClr val="A4A3A4"/>
          </p15:clr>
        </p15:guide>
        <p15:guide id="4" orient="horz" pos="3117">
          <p15:clr>
            <a:srgbClr val="A4A3A4"/>
          </p15:clr>
        </p15:guide>
        <p15:guide id="5" orient="horz" pos="237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1620">
          <p15:clr>
            <a:srgbClr val="A4A3A4"/>
          </p15:clr>
        </p15:guide>
        <p15:guide id="8" orient="horz" pos="350">
          <p15:clr>
            <a:srgbClr val="A4A3A4"/>
          </p15:clr>
        </p15:guide>
        <p15:guide id="9" orient="horz" pos="2890">
          <p15:clr>
            <a:srgbClr val="A4A3A4"/>
          </p15:clr>
        </p15:guide>
        <p15:guide id="10" pos="226">
          <p15:clr>
            <a:srgbClr val="A4A3A4"/>
          </p15:clr>
        </p15:guide>
        <p15:guide id="11" pos="553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licacom-my.sharepoint.com/:b:/g/personal/j_lluhi_elica_com/ESjl4Zmmtm5JjneNytguBJYB4P_Z0t4oLQtZ0xNWGDP_4A?e=aTwlae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elicacom-my.sharepoint.com/:b:/g/personal/j_lluhi_elica_com/EeXkBoGPP55Il-AH0MAXTiABVh-NP4XWr8RCxo0LLNk6Ww?e=jIaycs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hyperlink" Target="https://elicacom-my.sharepoint.com/:b:/g/personal/j_lluhi_elica_com/EeNUmFFeGzxHr6eFddRhe0kBxOWDFOr1k-Aih5LWH_cfMQ?e=4Jws6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licacom-my.sharepoint.com/:b:/g/personal/j_lluhi_elica_com/EaIg6FWoAxVEouuwYTpHJGoBu_kt2b3fPtv26J9L89skJw?e=Q2sxBa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licacom-my.sharepoint.com/:b:/g/personal/j_lluhi_elica_com/EcoOydmOLF1JrUQEcnrFTfIBEhumEFGIO1-Kc2E-J1huuQ?e=Ldxl13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>
          <a:xfrm>
            <a:off x="709612" y="1838325"/>
            <a:ext cx="7705725" cy="1575547"/>
          </a:xfrm>
        </p:spPr>
        <p:txBody>
          <a:bodyPr/>
          <a:lstStyle/>
          <a:p>
            <a:r>
              <a:rPr lang="it-IT" dirty="0">
                <a:latin typeface="Gotham" panose="02000504050000020004" pitchFamily="2" charset="0"/>
              </a:rPr>
              <a:t>ELICA DISPLAY PROGRAM</a:t>
            </a:r>
          </a:p>
          <a:p>
            <a:r>
              <a:rPr lang="it-IT" b="1" dirty="0">
                <a:latin typeface="Gotham" panose="02000504050000020004" pitchFamily="2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31736876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4">
            <a:extLst>
              <a:ext uri="{FF2B5EF4-FFF2-40B4-BE49-F238E27FC236}">
                <a16:creationId xmlns:a16="http://schemas.microsoft.com/office/drawing/2014/main" id="{5C9A875C-A0DC-48AF-BF68-540350E502FA}"/>
              </a:ext>
            </a:extLst>
          </p:cNvPr>
          <p:cNvSpPr txBox="1">
            <a:spLocks/>
          </p:cNvSpPr>
          <p:nvPr/>
        </p:nvSpPr>
        <p:spPr>
          <a:xfrm>
            <a:off x="3159165" y="1159552"/>
            <a:ext cx="1833944" cy="694263"/>
          </a:xfrm>
          <a:prstGeom prst="rect">
            <a:avLst/>
          </a:prstGeom>
        </p:spPr>
        <p:txBody>
          <a:bodyPr lIns="0" tIns="0" rIns="0" bIns="0"/>
          <a:lstStyle>
            <a:lvl1pPr marL="0" indent="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None/>
              <a:defRPr sz="1800" b="0" i="0" kern="1200">
                <a:solidFill>
                  <a:srgbClr val="7C6F68"/>
                </a:solidFill>
                <a:latin typeface="Gotham HTF Book" pitchFamily="2" charset="0"/>
                <a:ea typeface="+mn-ea"/>
                <a:cs typeface="+mn-cs"/>
              </a:defRPr>
            </a:lvl1pPr>
            <a:lvl2pPr marL="34290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51435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68580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85725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985838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013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160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it-IT" sz="900" dirty="0">
                <a:latin typeface="Gotham Light" pitchFamily="50" charset="0"/>
                <a:cs typeface="Gotham Light" pitchFamily="50" charset="0"/>
              </a:rPr>
              <a:t>NIKOLATESLA  DISPLAYS</a:t>
            </a:r>
          </a:p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es-MX" sz="900" dirty="0">
                <a:latin typeface="Gotham Medium" pitchFamily="50" charset="0"/>
                <a:cs typeface="Gotham Medium" pitchFamily="50" charset="0"/>
              </a:rPr>
              <a:t>#EXXNTDBL</a:t>
            </a:r>
            <a:endParaRPr lang="it-IT" sz="900" dirty="0">
              <a:latin typeface="Gotham Medium" pitchFamily="50" charset="0"/>
              <a:cs typeface="Gotham Medium" pitchFamily="50" charset="0"/>
            </a:endParaRP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931AE198-175F-4B43-B3D3-952CE1E9B460}"/>
              </a:ext>
            </a:extLst>
          </p:cNvPr>
          <p:cNvSpPr txBox="1">
            <a:spLocks/>
          </p:cNvSpPr>
          <p:nvPr/>
        </p:nvSpPr>
        <p:spPr>
          <a:xfrm>
            <a:off x="1133487" y="964472"/>
            <a:ext cx="1333486" cy="694263"/>
          </a:xfrm>
          <a:prstGeom prst="rect">
            <a:avLst/>
          </a:prstGeom>
        </p:spPr>
        <p:txBody>
          <a:bodyPr lIns="0" tIns="0" rIns="0" bIns="0"/>
          <a:lstStyle>
            <a:lvl1pPr marL="0" indent="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None/>
              <a:defRPr sz="1800" b="0" i="0" kern="1200">
                <a:solidFill>
                  <a:srgbClr val="7C6F68"/>
                </a:solidFill>
                <a:latin typeface="Gotham HTF Book" pitchFamily="2" charset="0"/>
                <a:ea typeface="+mn-ea"/>
                <a:cs typeface="+mn-cs"/>
              </a:defRPr>
            </a:lvl1pPr>
            <a:lvl2pPr marL="34290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51435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68580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85725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985838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013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160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it-IT" sz="900" dirty="0">
                <a:latin typeface="Gotham Light" pitchFamily="50" charset="0"/>
                <a:cs typeface="Gotham Light" pitchFamily="50" charset="0"/>
              </a:rPr>
              <a:t>UPRIGHT DISPLAYS </a:t>
            </a:r>
          </a:p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it-IT" sz="900" dirty="0">
                <a:latin typeface="Gotham Medium" pitchFamily="50" charset="0"/>
                <a:cs typeface="Gotham Medium" pitchFamily="50" charset="0"/>
              </a:rPr>
              <a:t>#EXXUPDB2</a:t>
            </a:r>
          </a:p>
        </p:txBody>
      </p:sp>
      <p:sp>
        <p:nvSpPr>
          <p:cNvPr id="14" name="Segnaposto testo 4">
            <a:extLst>
              <a:ext uri="{FF2B5EF4-FFF2-40B4-BE49-F238E27FC236}">
                <a16:creationId xmlns:a16="http://schemas.microsoft.com/office/drawing/2014/main" id="{A150D9F0-9B1B-46AE-B9E2-21EF7B30640A}"/>
              </a:ext>
            </a:extLst>
          </p:cNvPr>
          <p:cNvSpPr txBox="1">
            <a:spLocks/>
          </p:cNvSpPr>
          <p:nvPr/>
        </p:nvSpPr>
        <p:spPr>
          <a:xfrm>
            <a:off x="5244921" y="1159663"/>
            <a:ext cx="2307082" cy="694263"/>
          </a:xfrm>
          <a:prstGeom prst="rect">
            <a:avLst/>
          </a:prstGeom>
        </p:spPr>
        <p:txBody>
          <a:bodyPr lIns="0" tIns="0" rIns="0" bIns="0"/>
          <a:lstStyle>
            <a:lvl1pPr marL="0" indent="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None/>
              <a:defRPr sz="1800" b="0" i="0" kern="1200">
                <a:solidFill>
                  <a:srgbClr val="7C6F68"/>
                </a:solidFill>
                <a:latin typeface="Gotham HTF Book" pitchFamily="2" charset="0"/>
                <a:ea typeface="+mn-ea"/>
                <a:cs typeface="+mn-cs"/>
              </a:defRPr>
            </a:lvl1pPr>
            <a:lvl2pPr marL="34290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51435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68580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85725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985838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013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160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it-IT" sz="900" dirty="0">
                <a:latin typeface="Gotham Light" pitchFamily="50" charset="0"/>
                <a:cs typeface="Gotham Light" pitchFamily="50" charset="0"/>
              </a:rPr>
              <a:t>CEILING DISPLAYS </a:t>
            </a:r>
          </a:p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it-IT" sz="900" dirty="0">
                <a:latin typeface="Gotham Medium" pitchFamily="50" charset="0"/>
                <a:cs typeface="Gotham Medium" pitchFamily="50" charset="0"/>
              </a:rPr>
              <a:t>#EXXCSDBL-ILLUSION</a:t>
            </a:r>
          </a:p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it-IT" sz="900" dirty="0">
                <a:latin typeface="Gotham Medium" pitchFamily="50" charset="0"/>
                <a:cs typeface="Gotham Medium" pitchFamily="50" charset="0"/>
              </a:rPr>
              <a:t>#EXXCSDBL-HILIGHT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01CB89A-9D53-4956-A9AD-029A73271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775" y="2530182"/>
            <a:ext cx="1595456" cy="138068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2673895-B9D7-4384-A15D-C66F4EF4A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222" y="1955114"/>
            <a:ext cx="1300688" cy="2297258"/>
          </a:xfrm>
          <a:prstGeom prst="rect">
            <a:avLst/>
          </a:prstGeom>
        </p:spPr>
      </p:pic>
      <p:sp>
        <p:nvSpPr>
          <p:cNvPr id="19" name="Segnaposto testo 4">
            <a:extLst>
              <a:ext uri="{FF2B5EF4-FFF2-40B4-BE49-F238E27FC236}">
                <a16:creationId xmlns:a16="http://schemas.microsoft.com/office/drawing/2014/main" id="{B9B718FB-16B9-4695-9F6E-195942AB038A}"/>
              </a:ext>
            </a:extLst>
          </p:cNvPr>
          <p:cNvSpPr txBox="1">
            <a:spLocks/>
          </p:cNvSpPr>
          <p:nvPr/>
        </p:nvSpPr>
        <p:spPr>
          <a:xfrm>
            <a:off x="7053156" y="1042772"/>
            <a:ext cx="2307082" cy="694263"/>
          </a:xfrm>
          <a:prstGeom prst="rect">
            <a:avLst/>
          </a:prstGeom>
        </p:spPr>
        <p:txBody>
          <a:bodyPr lIns="0" tIns="0" rIns="0" bIns="0"/>
          <a:lstStyle>
            <a:lvl1pPr marL="0" indent="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None/>
              <a:defRPr sz="1800" b="0" i="0" kern="1200">
                <a:solidFill>
                  <a:srgbClr val="7C6F68"/>
                </a:solidFill>
                <a:latin typeface="Gotham HTF Book" pitchFamily="2" charset="0"/>
                <a:ea typeface="+mn-ea"/>
                <a:cs typeface="+mn-cs"/>
              </a:defRPr>
            </a:lvl1pPr>
            <a:lvl2pPr marL="34290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51435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68580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857250" indent="-171450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2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985838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013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160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it-IT" sz="900" dirty="0">
                <a:latin typeface="Gotham Light" pitchFamily="50" charset="0"/>
                <a:cs typeface="Gotham Light" pitchFamily="50" charset="0"/>
              </a:rPr>
              <a:t>UCR DISPLAY</a:t>
            </a:r>
          </a:p>
          <a:p>
            <a:pPr defTabSz="914378" eaLnBrk="1" hangingPunct="1">
              <a:spcBef>
                <a:spcPts val="0"/>
              </a:spcBef>
              <a:buClr>
                <a:srgbClr val="9BAFB5"/>
              </a:buClr>
            </a:pPr>
            <a:r>
              <a:rPr lang="it-IT" sz="900" dirty="0">
                <a:latin typeface="Gotham Medium" pitchFamily="50" charset="0"/>
                <a:cs typeface="Gotham Medium" pitchFamily="50" charset="0"/>
              </a:rPr>
              <a:t>#EXXBLUCR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667A342-A3C9-479D-92AE-6DCF3799B6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" r="-60816" b="34759"/>
          <a:stretch/>
        </p:blipFill>
        <p:spPr>
          <a:xfrm>
            <a:off x="1162154" y="1344973"/>
            <a:ext cx="74037" cy="49058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542A3A8E-7133-48A8-B967-F2BA23C7A6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1994" y="1649655"/>
            <a:ext cx="46038" cy="751954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18EDB363-BB59-4D8F-AC68-5E3F3C24B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9578" y="1690147"/>
            <a:ext cx="46038" cy="751954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B5D5091-34AE-410C-877C-78072F7CD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04054" y="1417937"/>
            <a:ext cx="46038" cy="751954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279B28EE-3399-8538-54D3-8EF7BA2A7676}"/>
              </a:ext>
            </a:extLst>
          </p:cNvPr>
          <p:cNvSpPr/>
          <p:nvPr/>
        </p:nvSpPr>
        <p:spPr>
          <a:xfrm>
            <a:off x="1007222" y="1564157"/>
            <a:ext cx="372860" cy="372860"/>
          </a:xfrm>
          <a:prstGeom prst="ellipse">
            <a:avLst/>
          </a:prstGeom>
          <a:solidFill>
            <a:srgbClr val="008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s-MX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4D04020-CC41-9D11-EA77-BF8B9FD1BEB7}"/>
              </a:ext>
            </a:extLst>
          </p:cNvPr>
          <p:cNvSpPr txBox="1"/>
          <p:nvPr/>
        </p:nvSpPr>
        <p:spPr>
          <a:xfrm>
            <a:off x="968907" y="1626313"/>
            <a:ext cx="450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/>
            <a:r>
              <a:rPr lang="es-MX" sz="800" b="1" dirty="0">
                <a:solidFill>
                  <a:srgbClr val="FFFFFF"/>
                </a:solidFill>
                <a:latin typeface="Gotham" pitchFamily="50" charset="0"/>
                <a:cs typeface="Gotham" pitchFamily="50" charset="0"/>
              </a:rPr>
              <a:t>NEW</a:t>
            </a:r>
            <a:endParaRPr lang="es-MX" sz="1400" b="1" dirty="0">
              <a:solidFill>
                <a:srgbClr val="FFFFFF"/>
              </a:solidFill>
              <a:latin typeface="Gotham" pitchFamily="50" charset="0"/>
              <a:cs typeface="Gotham" pitchFamily="50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5C65CC6F-C633-401E-412E-E65C82FC74BF}"/>
              </a:ext>
            </a:extLst>
          </p:cNvPr>
          <p:cNvSpPr txBox="1"/>
          <p:nvPr/>
        </p:nvSpPr>
        <p:spPr>
          <a:xfrm>
            <a:off x="1444013" y="1617798"/>
            <a:ext cx="8675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/>
            <a:r>
              <a:rPr lang="es-MX" sz="1050" b="1" dirty="0">
                <a:solidFill>
                  <a:srgbClr val="008AAB"/>
                </a:solidFill>
                <a:latin typeface="Gotham" pitchFamily="50" charset="0"/>
                <a:cs typeface="Gotham" pitchFamily="50" charset="0"/>
              </a:rPr>
              <a:t>½” </a:t>
            </a:r>
            <a:r>
              <a:rPr lang="es-MX" sz="1050" b="1" dirty="0" err="1">
                <a:solidFill>
                  <a:srgbClr val="008AAB"/>
                </a:solidFill>
                <a:latin typeface="Gotham" pitchFamily="50" charset="0"/>
                <a:cs typeface="Gotham" pitchFamily="50" charset="0"/>
              </a:rPr>
              <a:t>Wider</a:t>
            </a:r>
            <a:r>
              <a:rPr lang="es-MX" sz="1050" b="1" dirty="0">
                <a:solidFill>
                  <a:srgbClr val="008AAB"/>
                </a:solidFill>
                <a:latin typeface="Gotham" pitchFamily="50" charset="0"/>
                <a:cs typeface="Gotham" pitchFamily="50" charset="0"/>
              </a:rPr>
              <a:t> </a:t>
            </a:r>
            <a:endParaRPr lang="es-MX" sz="2100" b="1" dirty="0">
              <a:solidFill>
                <a:srgbClr val="008AAB"/>
              </a:solidFill>
              <a:latin typeface="Gotham" pitchFamily="50" charset="0"/>
              <a:cs typeface="Gotham" pitchFamily="50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E811336-C239-0808-D5D0-459B87AFA385}"/>
              </a:ext>
            </a:extLst>
          </p:cNvPr>
          <p:cNvSpPr txBox="1"/>
          <p:nvPr/>
        </p:nvSpPr>
        <p:spPr>
          <a:xfrm>
            <a:off x="259708" y="253465"/>
            <a:ext cx="4021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>
                <a:solidFill>
                  <a:srgbClr val="7E7068"/>
                </a:solidFill>
                <a:latin typeface="Gotham Light" pitchFamily="50" charset="0"/>
                <a:ea typeface="+mn-ea"/>
                <a:cs typeface="Gotham Light" pitchFamily="50" charset="0"/>
              </a:rPr>
              <a:t>DISPLAY PROGRAM 2023 |   </a:t>
            </a:r>
            <a:r>
              <a:rPr lang="es-MX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AVAILABLE MODELS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85A19E3-7C50-6B74-AEB8-6EE67AE8EA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52" b="89577" l="6095" r="61625">
                        <a14:foregroundMark x1="8804" y1="6352" x2="25847" y2="11726"/>
                        <a14:foregroundMark x1="6433" y1="6678" x2="9819" y2="84039"/>
                        <a14:foregroundMark x1="11287" y1="85342" x2="29345" y2="78990"/>
                        <a14:foregroundMark x1="7336" y1="83062" x2="6546" y2="83062"/>
                        <a14:foregroundMark x1="7449" y1="81596" x2="6095" y2="81759"/>
                        <a14:foregroundMark x1="46388" y1="11726" x2="52257" y2="53420"/>
                        <a14:foregroundMark x1="52257" y1="53420" x2="47630" y2="25081"/>
                        <a14:foregroundMark x1="44808" y1="18241" x2="44695" y2="58306"/>
                        <a14:foregroundMark x1="54853" y1="12378" x2="55643" y2="55212"/>
                        <a14:foregroundMark x1="55643" y1="55212" x2="47968" y2="56678"/>
                        <a14:foregroundMark x1="45598" y1="67590" x2="54289" y2="56678"/>
                        <a14:foregroundMark x1="45034" y1="73127" x2="54176" y2="73290"/>
                        <a14:foregroundMark x1="43228" y1="11889" x2="58014" y2="13355"/>
                        <a14:foregroundMark x1="58014" y1="13355" x2="41648" y2="12704"/>
                        <a14:foregroundMark x1="41648" y1="12704" x2="41535" y2="12541"/>
                        <a14:foregroundMark x1="60835" y1="9772" x2="59029" y2="60261"/>
                        <a14:foregroundMark x1="59029" y1="60261" x2="45598" y2="78339"/>
                        <a14:foregroundMark x1="45598" y1="78339" x2="43115" y2="67590"/>
                        <a14:foregroundMark x1="41084" y1="78013" x2="40519" y2="78827"/>
                        <a14:foregroundMark x1="60045" y1="80782" x2="61625" y2="78502"/>
                        <a14:foregroundMark x1="60045" y1="71173" x2="59368" y2="35831"/>
                        <a14:foregroundMark x1="60158" y1="10912" x2="60609" y2="7980"/>
                        <a14:foregroundMark x1="59255" y1="7818" x2="61625" y2="6840"/>
                        <a14:foregroundMark x1="61287" y1="8469" x2="60384" y2="28990"/>
                        <a14:foregroundMark x1="19413" y1="19381" x2="19413" y2="19381"/>
                        <a14:foregroundMark x1="23476" y1="17590" x2="12754" y2="37296"/>
                        <a14:foregroundMark x1="12754" y1="37296" x2="23363" y2="53583"/>
                        <a14:foregroundMark x1="23363" y1="53583" x2="23476" y2="53420"/>
                      </a14:backgroundRemoval>
                    </a14:imgEffect>
                  </a14:imgLayer>
                </a14:imgProps>
              </a:ext>
            </a:extLst>
          </a:blip>
          <a:srcRect l="3360" r="64318"/>
          <a:stretch/>
        </p:blipFill>
        <p:spPr>
          <a:xfrm>
            <a:off x="5188080" y="2076598"/>
            <a:ext cx="1186812" cy="254460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87AA49F-6413-723A-E093-91FB73092C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0406" y="1872608"/>
            <a:ext cx="1298539" cy="2429158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B2B18677-19F6-0EA3-A83E-ED0720A435C4}"/>
              </a:ext>
            </a:extLst>
          </p:cNvPr>
          <p:cNvSpPr txBox="1"/>
          <p:nvPr/>
        </p:nvSpPr>
        <p:spPr>
          <a:xfrm>
            <a:off x="8198934" y="3963212"/>
            <a:ext cx="716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/>
            <a:r>
              <a:rPr lang="es-MX" sz="800" b="1" dirty="0">
                <a:solidFill>
                  <a:srgbClr val="FFFFFF"/>
                </a:solidFill>
                <a:latin typeface="Gotham" pitchFamily="50" charset="0"/>
                <a:cs typeface="Gotham" pitchFamily="50" charset="0"/>
              </a:rPr>
              <a:t>OPEN ORDERS</a:t>
            </a:r>
            <a:endParaRPr lang="es-MX" sz="1400" b="1" dirty="0">
              <a:solidFill>
                <a:srgbClr val="FFFFFF"/>
              </a:solidFill>
              <a:latin typeface="Gotham" pitchFamily="50" charset="0"/>
              <a:cs typeface="Gotham" pitchFamily="50" charset="0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38002BA-F8BC-7E71-61BA-70ECF213FC6A}"/>
              </a:ext>
            </a:extLst>
          </p:cNvPr>
          <p:cNvSpPr/>
          <p:nvPr/>
        </p:nvSpPr>
        <p:spPr>
          <a:xfrm>
            <a:off x="108488" y="4719234"/>
            <a:ext cx="8919275" cy="27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5D9FE73-4682-52C1-CB0B-7402DFE90BB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2726" b="26280"/>
          <a:stretch/>
        </p:blipFill>
        <p:spPr>
          <a:xfrm>
            <a:off x="7652322" y="4482790"/>
            <a:ext cx="1163454" cy="4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4357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30"/>
          <a:stretch/>
        </p:blipFill>
        <p:spPr>
          <a:xfrm>
            <a:off x="5525367" y="298447"/>
            <a:ext cx="1980148" cy="41793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99474" y="2444571"/>
            <a:ext cx="29664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39 1/2” Wide</a:t>
            </a:r>
          </a:p>
          <a:p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28   3/4” Deep</a:t>
            </a:r>
          </a:p>
          <a:p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103   1/2” High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88767" y="2141140"/>
            <a:ext cx="25888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Dimensions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98859" y="3634962"/>
            <a:ext cx="30583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*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The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four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mounting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shelves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for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the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hoods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are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adjustable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in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increments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</a:t>
            </a:r>
            <a:r>
              <a:rPr lang="es-ES" sz="1050" dirty="0" err="1">
                <a:solidFill>
                  <a:srgbClr val="008AAB"/>
                </a:solidFill>
                <a:latin typeface="Gotham" panose="02000504050000020004" pitchFamily="2" charset="0"/>
              </a:rPr>
              <a:t>of</a:t>
            </a:r>
            <a:r>
              <a:rPr lang="es-ES" sz="1050" dirty="0">
                <a:solidFill>
                  <a:srgbClr val="008AAB"/>
                </a:solidFill>
                <a:latin typeface="Gotham" panose="02000504050000020004" pitchFamily="2" charset="0"/>
              </a:rPr>
              <a:t> 1 3/8 in. </a:t>
            </a:r>
          </a:p>
        </p:txBody>
      </p:sp>
      <p:sp>
        <p:nvSpPr>
          <p:cNvPr id="12" name="Abrir llave 11"/>
          <p:cNvSpPr/>
          <p:nvPr/>
        </p:nvSpPr>
        <p:spPr>
          <a:xfrm>
            <a:off x="5625218" y="328437"/>
            <a:ext cx="249382" cy="524373"/>
          </a:xfrm>
          <a:prstGeom prst="leftBrace">
            <a:avLst>
              <a:gd name="adj1" fmla="val 8333"/>
              <a:gd name="adj2" fmla="val 55945"/>
            </a:avLst>
          </a:prstGeom>
          <a:ln w="12700">
            <a:solidFill>
              <a:srgbClr val="008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Abrir llave 12"/>
          <p:cNvSpPr/>
          <p:nvPr/>
        </p:nvSpPr>
        <p:spPr>
          <a:xfrm>
            <a:off x="5607967" y="908821"/>
            <a:ext cx="249382" cy="2520595"/>
          </a:xfrm>
          <a:prstGeom prst="leftBrace">
            <a:avLst>
              <a:gd name="adj1" fmla="val 8333"/>
              <a:gd name="adj2" fmla="val 55945"/>
            </a:avLst>
          </a:prstGeom>
          <a:ln w="12700">
            <a:solidFill>
              <a:srgbClr val="008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Abrir llave 13"/>
          <p:cNvSpPr/>
          <p:nvPr/>
        </p:nvSpPr>
        <p:spPr>
          <a:xfrm>
            <a:off x="5665705" y="3429416"/>
            <a:ext cx="168409" cy="796163"/>
          </a:xfrm>
          <a:prstGeom prst="leftBrace">
            <a:avLst>
              <a:gd name="adj1" fmla="val 8333"/>
              <a:gd name="adj2" fmla="val 55945"/>
            </a:avLst>
          </a:prstGeom>
          <a:ln w="12700">
            <a:solidFill>
              <a:srgbClr val="008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5078775" y="442063"/>
            <a:ext cx="4676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/>
                </a:solidFill>
                <a:latin typeface="Gotham" panose="02000504050000020004" pitchFamily="2" charset="0"/>
              </a:rPr>
              <a:t>1</a:t>
            </a: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5109535" y="2114305"/>
            <a:ext cx="4676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/>
                </a:solidFill>
                <a:latin typeface="Gotham" panose="02000504050000020004" pitchFamily="2" charset="0"/>
              </a:rPr>
              <a:t>2</a:t>
            </a: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5064189" y="3634962"/>
            <a:ext cx="4676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/>
                </a:solidFill>
                <a:latin typeface="Gotham" panose="02000504050000020004" pitchFamily="2" charset="0"/>
              </a:rPr>
              <a:t>3</a:t>
            </a: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8" name="Cerrar llave 17"/>
          <p:cNvSpPr/>
          <p:nvPr/>
        </p:nvSpPr>
        <p:spPr>
          <a:xfrm>
            <a:off x="6871236" y="577541"/>
            <a:ext cx="395831" cy="2606239"/>
          </a:xfrm>
          <a:prstGeom prst="rightBrace">
            <a:avLst>
              <a:gd name="adj1" fmla="val 8333"/>
              <a:gd name="adj2" fmla="val 50384"/>
            </a:avLst>
          </a:prstGeom>
          <a:ln w="12700">
            <a:solidFill>
              <a:srgbClr val="008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Rectángulo 22"/>
          <p:cNvSpPr/>
          <p:nvPr/>
        </p:nvSpPr>
        <p:spPr>
          <a:xfrm>
            <a:off x="7297264" y="1769008"/>
            <a:ext cx="295275" cy="13385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7261749" y="1769008"/>
            <a:ext cx="4676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/>
                </a:solidFill>
                <a:latin typeface="Gotham" panose="02000504050000020004" pitchFamily="2" charset="0"/>
              </a:rPr>
              <a:t>4</a:t>
            </a: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88769" y="1180287"/>
            <a:ext cx="296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rgbClr val="343433"/>
                </a:solidFill>
                <a:latin typeface="Gotham" panose="02000504050000020004" pitchFamily="2" charset="0"/>
              </a:rPr>
              <a:t>Display</a:t>
            </a:r>
            <a:r>
              <a:rPr lang="es-ES" sz="1200" b="1" dirty="0">
                <a:solidFill>
                  <a:srgbClr val="343433"/>
                </a:solidFill>
                <a:latin typeface="Gotham" panose="02000504050000020004" pitchFamily="2" charset="0"/>
              </a:rPr>
              <a:t> Material</a:t>
            </a:r>
            <a:endParaRPr lang="es-ES" sz="1500" dirty="0">
              <a:solidFill>
                <a:srgbClr val="343433"/>
              </a:solidFill>
            </a:endParaRP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88768" y="1435512"/>
            <a:ext cx="331805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¾ Black and D91 Slate Gray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Double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sided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Thermal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Formed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Laminate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over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high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density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particle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board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with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matching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edge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band</a:t>
            </a:r>
            <a:endParaRPr lang="es-ES" sz="1100" dirty="0">
              <a:solidFill>
                <a:srgbClr val="343433"/>
              </a:solidFill>
            </a:endParaRPr>
          </a:p>
          <a:p>
            <a:endParaRPr lang="es-MX" sz="1200" dirty="0">
              <a:solidFill>
                <a:srgbClr val="343433"/>
              </a:solidFill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500506" y="255816"/>
            <a:ext cx="636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Gotham" panose="02000504050000020004" pitchFamily="2" charset="0"/>
              </a:rPr>
              <a:t>13  ¾”</a:t>
            </a: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656690" y="1923142"/>
            <a:ext cx="636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Gotham" panose="02000504050000020004" pitchFamily="2" charset="0"/>
              </a:rPr>
              <a:t>66”</a:t>
            </a: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500506" y="3457892"/>
            <a:ext cx="8159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Gotham" panose="02000504050000020004" pitchFamily="2" charset="0"/>
              </a:rPr>
              <a:t>23  ¾”</a:t>
            </a: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7652065" y="1586436"/>
            <a:ext cx="8159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Gotham" panose="02000504050000020004" pitchFamily="2" charset="0"/>
              </a:rPr>
              <a:t>79  ¾”</a:t>
            </a: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C665128-C937-8C6E-B4F1-5AE1D50F23A5}"/>
              </a:ext>
            </a:extLst>
          </p:cNvPr>
          <p:cNvSpPr txBox="1"/>
          <p:nvPr/>
        </p:nvSpPr>
        <p:spPr>
          <a:xfrm>
            <a:off x="259708" y="253465"/>
            <a:ext cx="38345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>
                <a:solidFill>
                  <a:srgbClr val="7E7068"/>
                </a:solidFill>
                <a:latin typeface="Gotham Light" pitchFamily="50" charset="0"/>
                <a:ea typeface="+mn-ea"/>
                <a:cs typeface="Gotham Light" pitchFamily="50" charset="0"/>
              </a:rPr>
              <a:t>DISPLAY PROGRAM 2023 |   </a:t>
            </a:r>
            <a:r>
              <a:rPr lang="es-MX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UPRIGHT DISPLAY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63E39B4-BCE6-67E0-CEBE-5B0AE0775518}"/>
              </a:ext>
            </a:extLst>
          </p:cNvPr>
          <p:cNvSpPr txBox="1"/>
          <p:nvPr/>
        </p:nvSpPr>
        <p:spPr>
          <a:xfrm>
            <a:off x="298859" y="871208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008AAB"/>
                </a:solidFill>
                <a:latin typeface="Gotham" panose="02000504050000020004" pitchFamily="2" charset="0"/>
              </a:rPr>
              <a:t>CODE</a:t>
            </a:r>
            <a:r>
              <a:rPr lang="it-IT" sz="1200" b="1" dirty="0">
                <a:solidFill>
                  <a:srgbClr val="008AAB"/>
                </a:solidFill>
                <a:latin typeface="Gotham" panose="02000504050000020004" pitchFamily="2" charset="0"/>
              </a:rPr>
              <a:t> #EXXUPDB2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C7EFBC55-8598-20B5-9FA5-5B7C8FE55693}"/>
              </a:ext>
            </a:extLst>
          </p:cNvPr>
          <p:cNvSpPr/>
          <p:nvPr/>
        </p:nvSpPr>
        <p:spPr>
          <a:xfrm>
            <a:off x="108488" y="4719234"/>
            <a:ext cx="8919275" cy="27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541D8B4-951D-ED68-9661-E5B8F6235F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26" b="26280"/>
          <a:stretch/>
        </p:blipFill>
        <p:spPr>
          <a:xfrm>
            <a:off x="7652322" y="4482790"/>
            <a:ext cx="1163454" cy="4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1776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32819" y="762826"/>
            <a:ext cx="3581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Cut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out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dimenssion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:</a:t>
            </a:r>
          </a:p>
          <a:p>
            <a:endParaRPr lang="es-ES" sz="12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44" r="52351"/>
          <a:stretch/>
        </p:blipFill>
        <p:spPr>
          <a:xfrm>
            <a:off x="452638" y="2515581"/>
            <a:ext cx="3057191" cy="1914524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3362192" y="2409766"/>
            <a:ext cx="295275" cy="800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32819" y="1182339"/>
            <a:ext cx="37498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Cut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out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in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drawer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top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is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26  5/16” W x 10  13/16”D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for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Asti and Palermo.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A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bigger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cutout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for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Arezzo can be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made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with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marked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cutout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Cutout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is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positioned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so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that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Hood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is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toward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front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of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ES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drawer</a:t>
            </a:r>
            <a:r>
              <a:rPr lang="es-ES" sz="1050" dirty="0">
                <a:solidFill>
                  <a:schemeClr val="tx1"/>
                </a:solidFill>
                <a:latin typeface="Gotham" panose="02000504050000020004" pitchFamily="2" charset="0"/>
              </a:rPr>
              <a:t>. 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0DBB04-F512-1DB1-A5BC-22716578955C}"/>
              </a:ext>
            </a:extLst>
          </p:cNvPr>
          <p:cNvSpPr txBox="1"/>
          <p:nvPr/>
        </p:nvSpPr>
        <p:spPr>
          <a:xfrm>
            <a:off x="259708" y="253465"/>
            <a:ext cx="38345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>
                <a:solidFill>
                  <a:srgbClr val="7E7068"/>
                </a:solidFill>
                <a:latin typeface="Gotham Light" pitchFamily="50" charset="0"/>
                <a:ea typeface="+mn-ea"/>
                <a:cs typeface="Gotham Light" pitchFamily="50" charset="0"/>
              </a:rPr>
              <a:t>DISPLAY PROGRAM 2023 |   </a:t>
            </a:r>
            <a:r>
              <a:rPr lang="es-MX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UPRIGHT DISPLAY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E7BE848-B005-0F45-67C5-387362373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386462" y="-61435"/>
            <a:ext cx="2065843" cy="305719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4F198D3-7B8D-D218-CDA3-7D0047693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142282" y="1962215"/>
            <a:ext cx="2323978" cy="312224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9E8168B1-E494-A14E-D119-09D9AD300E81}"/>
              </a:ext>
            </a:extLst>
          </p:cNvPr>
          <p:cNvSpPr/>
          <p:nvPr/>
        </p:nvSpPr>
        <p:spPr>
          <a:xfrm>
            <a:off x="108488" y="4719234"/>
            <a:ext cx="8919275" cy="27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CA5A2E1-6CEB-A42E-3778-577F5A31CE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726" b="26280"/>
          <a:stretch/>
        </p:blipFill>
        <p:spPr>
          <a:xfrm>
            <a:off x="7652322" y="4482790"/>
            <a:ext cx="1163454" cy="4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6599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02"/>
          <a:stretch/>
        </p:blipFill>
        <p:spPr>
          <a:xfrm>
            <a:off x="390176" y="946550"/>
            <a:ext cx="1724374" cy="3701209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952625" y="2388100"/>
            <a:ext cx="295275" cy="800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381250" y="3049645"/>
            <a:ext cx="234966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Installation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Instructions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247900" y="453526"/>
            <a:ext cx="296648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Installation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257550" y="845719"/>
            <a:ext cx="6158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s-ES" sz="1100" dirty="0">
              <a:solidFill>
                <a:srgbClr val="343433"/>
              </a:solidFill>
              <a:latin typeface="Gotham" panose="0200050405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models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to be placed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on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upper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part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must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be 36 in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wide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models</a:t>
            </a:r>
            <a:endParaRPr lang="es-MX" sz="1100" dirty="0">
              <a:solidFill>
                <a:srgbClr val="343433"/>
              </a:solidFill>
              <a:latin typeface="Gotham" panose="0200050405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recomended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quantity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for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display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on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upper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part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is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3,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another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model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can be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added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but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it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will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affect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visibility</a:t>
            </a:r>
            <a:endParaRPr lang="es-MX" sz="1100" dirty="0">
              <a:solidFill>
                <a:srgbClr val="343433"/>
              </a:solidFill>
              <a:latin typeface="Gotham" panose="02000504050000020004" pitchFamily="2" charset="0"/>
            </a:endParaRP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247900" y="2028832"/>
            <a:ext cx="6438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s-ES" sz="1100" dirty="0">
              <a:solidFill>
                <a:srgbClr val="343433"/>
              </a:solidFill>
              <a:latin typeface="Gotham" panose="0200050405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Two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3”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locking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and 3” non-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locking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casters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are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included</a:t>
            </a:r>
            <a:endParaRPr lang="es-MX" sz="1100" dirty="0">
              <a:solidFill>
                <a:srgbClr val="343433"/>
              </a:solidFill>
              <a:latin typeface="Gotham" panose="0200050405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display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will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be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shipped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assembled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in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two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sections</a:t>
            </a:r>
            <a:endParaRPr lang="es-MX" sz="1100" dirty="0">
              <a:solidFill>
                <a:srgbClr val="343433"/>
              </a:solidFill>
              <a:latin typeface="Gotham" panose="0200050405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final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assembly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step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requires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joining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of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two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sections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with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two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mini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fix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connections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at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final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destination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two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sections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will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be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packaged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together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in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corrugate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sleeves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on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a 44” x 62” pallet</a:t>
            </a: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257550" y="1595868"/>
            <a:ext cx="296648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Details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390901" y="3644192"/>
            <a:ext cx="643864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solidFill>
                  <a:srgbClr val="008AAB"/>
                </a:solidFill>
                <a:latin typeface="Gotham" panose="02000504050000020004" pitchFamily="2" charset="0"/>
                <a:hlinkClick r:id="rId3"/>
              </a:rPr>
              <a:t>https://elicacom-my.sharepoint.com/:b:/g/personal/j_lluhi_elica_com/ESjl4Zmmtm5JjneNytguBJYB4P_Z0t4oLQtZ0xNWGDP_4A?e=aTwlae</a:t>
            </a:r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  <a:p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  <a:p>
            <a:pPr marL="228600" indent="-228600">
              <a:buAutoNum type="alphaLcParenR"/>
            </a:pPr>
            <a:endParaRPr lang="es-MX" sz="1200" dirty="0"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8577936-7936-0BFD-7F28-F3F4EEEBA0B3}"/>
              </a:ext>
            </a:extLst>
          </p:cNvPr>
          <p:cNvSpPr txBox="1"/>
          <p:nvPr/>
        </p:nvSpPr>
        <p:spPr>
          <a:xfrm>
            <a:off x="259708" y="253465"/>
            <a:ext cx="38345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>
                <a:solidFill>
                  <a:srgbClr val="7E7068"/>
                </a:solidFill>
                <a:latin typeface="Gotham Light" pitchFamily="50" charset="0"/>
                <a:ea typeface="+mn-ea"/>
                <a:cs typeface="Gotham Light" pitchFamily="50" charset="0"/>
              </a:rPr>
              <a:t>DISPLAY PROGRAM 2023 |   </a:t>
            </a:r>
            <a:r>
              <a:rPr lang="es-MX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UPRIGHT DISPLAY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3CB3A29-F547-08C8-FB06-6CA0EC385795}"/>
              </a:ext>
            </a:extLst>
          </p:cNvPr>
          <p:cNvSpPr/>
          <p:nvPr/>
        </p:nvSpPr>
        <p:spPr>
          <a:xfrm>
            <a:off x="108488" y="4719234"/>
            <a:ext cx="8919275" cy="27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3E0B03A-3489-59C3-6B73-C3C5910D11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726" b="26280"/>
          <a:stretch/>
        </p:blipFill>
        <p:spPr>
          <a:xfrm>
            <a:off x="7652322" y="4482790"/>
            <a:ext cx="1163454" cy="4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648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232819" y="683631"/>
            <a:ext cx="3834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2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362192" y="2409766"/>
            <a:ext cx="295275" cy="800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0DBB04-F512-1DB1-A5BC-22716578955C}"/>
              </a:ext>
            </a:extLst>
          </p:cNvPr>
          <p:cNvSpPr txBox="1"/>
          <p:nvPr/>
        </p:nvSpPr>
        <p:spPr>
          <a:xfrm>
            <a:off x="259708" y="253465"/>
            <a:ext cx="5811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>
                <a:solidFill>
                  <a:srgbClr val="7E7068"/>
                </a:solidFill>
                <a:latin typeface="Gotham Light" pitchFamily="50" charset="0"/>
                <a:ea typeface="+mn-ea"/>
                <a:cs typeface="Gotham Light" pitchFamily="50" charset="0"/>
              </a:rPr>
              <a:t>DISPLAY PROGRAM 2023 |   </a:t>
            </a:r>
            <a:r>
              <a:rPr lang="en-US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INSERT BOX ACCESSORY FOR #EXXUPDBL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200" dirty="0">
              <a:solidFill>
                <a:srgbClr val="0A91B4"/>
              </a:solidFill>
              <a:latin typeface="Gotham Medium" pitchFamily="50" charset="0"/>
              <a:ea typeface="+mn-ea"/>
              <a:cs typeface="Gotham Medium" pitchFamily="50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98B183-1E96-8C02-B9BD-1F542A2D9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248" y="683631"/>
            <a:ext cx="2248425" cy="381567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B393303-FE4D-A2E3-1269-1CE920BB4479}"/>
              </a:ext>
            </a:extLst>
          </p:cNvPr>
          <p:cNvSpPr/>
          <p:nvPr/>
        </p:nvSpPr>
        <p:spPr>
          <a:xfrm>
            <a:off x="6715876" y="2510614"/>
            <a:ext cx="2172596" cy="1179471"/>
          </a:xfrm>
          <a:prstGeom prst="rect">
            <a:avLst/>
          </a:prstGeom>
          <a:noFill/>
          <a:ln w="28575">
            <a:solidFill>
              <a:srgbClr val="008A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8AFBB336-0A14-0516-8E00-70B2A4801DCA}"/>
              </a:ext>
            </a:extLst>
          </p:cNvPr>
          <p:cNvSpPr txBox="1"/>
          <p:nvPr/>
        </p:nvSpPr>
        <p:spPr>
          <a:xfrm>
            <a:off x="232819" y="1763678"/>
            <a:ext cx="2351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Installation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Instructions</a:t>
            </a:r>
            <a:endParaRPr lang="es-ES" sz="1500" dirty="0">
              <a:solidFill>
                <a:schemeClr val="tx1"/>
              </a:solidFill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DAFA0CE7-CD7C-2296-625D-0A6646AD0F19}"/>
              </a:ext>
            </a:extLst>
          </p:cNvPr>
          <p:cNvSpPr txBox="1"/>
          <p:nvPr/>
        </p:nvSpPr>
        <p:spPr>
          <a:xfrm>
            <a:off x="255529" y="2129356"/>
            <a:ext cx="5730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solidFill>
                  <a:srgbClr val="008AAB"/>
                </a:solidFill>
                <a:latin typeface="Gotham" panose="02000504050000020004" pitchFamily="2" charset="0"/>
                <a:hlinkClick r:id="rId3"/>
              </a:rPr>
              <a:t>https://elicacom-my.sharepoint.com/:b:/g/personal/j_lluhi_elica_com/EeXkBoGPP55Il-AH0MAXTiABVh-NP4XWr8RCxo0LLNk6Ww?e=jIaycs</a:t>
            </a:r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  <a:p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  <a:p>
            <a:pPr marL="228600" indent="-228600">
              <a:buAutoNum type="alphaLcParenR"/>
            </a:pPr>
            <a:endParaRPr lang="es-MX" sz="1200" dirty="0"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8A16C90-E9AA-BBAE-7785-A4BFE1A48972}"/>
              </a:ext>
            </a:extLst>
          </p:cNvPr>
          <p:cNvSpPr txBox="1"/>
          <p:nvPr/>
        </p:nvSpPr>
        <p:spPr>
          <a:xfrm>
            <a:off x="257027" y="66465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008AAB"/>
                </a:solidFill>
                <a:latin typeface="Gotham" panose="02000504050000020004" pitchFamily="2" charset="0"/>
              </a:rPr>
              <a:t>CODE</a:t>
            </a:r>
            <a:r>
              <a:rPr lang="it-IT" sz="1200" b="1" dirty="0">
                <a:solidFill>
                  <a:srgbClr val="008AAB"/>
                </a:solidFill>
                <a:latin typeface="Gotham" panose="02000504050000020004" pitchFamily="2" charset="0"/>
              </a:rPr>
              <a:t> #EXXINPBL – Asti / Palermo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r>
              <a:rPr lang="it-IT" sz="1200" b="1" dirty="0">
                <a:solidFill>
                  <a:srgbClr val="008AAB"/>
                </a:solidFill>
                <a:latin typeface="Gotham" panose="02000504050000020004" pitchFamily="2" charset="0"/>
              </a:rPr>
              <a:t>           #EXXINSBL – Scanno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r>
              <a:rPr lang="it-IT" sz="1200" b="1" dirty="0">
                <a:solidFill>
                  <a:srgbClr val="008AAB"/>
                </a:solidFill>
                <a:latin typeface="Gotham" panose="02000504050000020004" pitchFamily="2" charset="0"/>
              </a:rPr>
              <a:t>           #EXXINTBL - Trento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endParaRPr lang="it-IT" sz="1200" b="1" dirty="0">
              <a:solidFill>
                <a:srgbClr val="008AAB"/>
              </a:solidFill>
              <a:latin typeface="Gotham" panose="02000504050000020004" pitchFamily="2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451D31C9-6A5D-75D2-61FA-A19027453F91}"/>
              </a:ext>
            </a:extLst>
          </p:cNvPr>
          <p:cNvSpPr txBox="1"/>
          <p:nvPr/>
        </p:nvSpPr>
        <p:spPr>
          <a:xfrm>
            <a:off x="262875" y="1403945"/>
            <a:ext cx="25888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Dimensions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67B8227E-AFDF-5B83-5734-963C246AFFAA}"/>
              </a:ext>
            </a:extLst>
          </p:cNvPr>
          <p:cNvSpPr txBox="1"/>
          <p:nvPr/>
        </p:nvSpPr>
        <p:spPr>
          <a:xfrm>
            <a:off x="1395334" y="1409360"/>
            <a:ext cx="29664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37 15/16” W    </a:t>
            </a:r>
            <a:r>
              <a:rPr lang="es-ES" sz="1100" b="1" dirty="0">
                <a:solidFill>
                  <a:srgbClr val="343433"/>
                </a:solidFill>
                <a:latin typeface="Gotham" panose="02000504050000020004" pitchFamily="2" charset="0"/>
              </a:rPr>
              <a:t>x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   12” D     </a:t>
            </a:r>
            <a:r>
              <a:rPr lang="es-ES" sz="1100" b="1" dirty="0">
                <a:solidFill>
                  <a:srgbClr val="343433"/>
                </a:solidFill>
                <a:latin typeface="Gotham" panose="02000504050000020004" pitchFamily="2" charset="0"/>
              </a:rPr>
              <a:t>x </a:t>
            </a:r>
            <a:r>
              <a:rPr lang="es-ES" sz="1100" dirty="0">
                <a:solidFill>
                  <a:srgbClr val="343433"/>
                </a:solidFill>
                <a:latin typeface="Gotham" panose="02000504050000020004" pitchFamily="2" charset="0"/>
              </a:rPr>
              <a:t>   23” H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2ED9341-615E-674E-EF7F-4ABAC5F37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35132" y="2755879"/>
            <a:ext cx="1395434" cy="2009807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BC7D232D-7171-E59C-AE0F-AFB44D5EA90D}"/>
              </a:ext>
            </a:extLst>
          </p:cNvPr>
          <p:cNvSpPr txBox="1"/>
          <p:nvPr/>
        </p:nvSpPr>
        <p:spPr>
          <a:xfrm>
            <a:off x="210742" y="2885075"/>
            <a:ext cx="20968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900" i="0" u="none" strike="noStrike" kern="1200" cap="none" spc="0" normalizeH="0" baseline="0" noProof="0" dirty="0">
                <a:ln>
                  <a:noFill/>
                </a:ln>
                <a:solidFill>
                  <a:srgbClr val="008AAB"/>
                </a:solidFill>
                <a:effectLst/>
                <a:uLnTx/>
                <a:uFillTx/>
                <a:latin typeface="Gotham" panose="02000504050000020004" pitchFamily="2" charset="0"/>
                <a:ea typeface="ヒラギノ角ゴ ProN W3" charset="-128"/>
                <a:cs typeface="+mn-cs"/>
                <a:sym typeface="Gill Sans" charset="0"/>
              </a:rPr>
              <a:t>#EXXINPBL – Asti / Palermo</a:t>
            </a:r>
            <a:endParaRPr lang="es-MX" sz="1400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FC2BFC61-A2A3-49F6-AC56-C36BEACC3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9262" y="577397"/>
            <a:ext cx="2027986" cy="150762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817BE1D-74C5-B79E-1E82-1506D4619E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2388959" y="2755881"/>
            <a:ext cx="1489468" cy="2009806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E551DFDB-2DEA-0203-56E1-8A40AD9BDEF1}"/>
              </a:ext>
            </a:extLst>
          </p:cNvPr>
          <p:cNvSpPr txBox="1"/>
          <p:nvPr/>
        </p:nvSpPr>
        <p:spPr>
          <a:xfrm>
            <a:off x="2397922" y="2878835"/>
            <a:ext cx="20968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900" i="0" u="none" strike="noStrike" kern="1200" cap="none" spc="0" normalizeH="0" baseline="0" noProof="0" dirty="0">
                <a:ln>
                  <a:noFill/>
                </a:ln>
                <a:solidFill>
                  <a:srgbClr val="008AAB"/>
                </a:solidFill>
                <a:effectLst/>
                <a:uLnTx/>
                <a:uFillTx/>
                <a:latin typeface="Gotham" panose="02000504050000020004" pitchFamily="2" charset="0"/>
                <a:ea typeface="ヒラギノ角ゴ ProN W3" charset="-128"/>
                <a:cs typeface="+mn-cs"/>
                <a:sym typeface="Gill Sans" charset="0"/>
              </a:rPr>
              <a:t>#EXXINTBL – Trento</a:t>
            </a:r>
            <a:endParaRPr lang="es-MX" sz="140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8072501D-D8EB-CCBF-A9B8-133748BAAA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4456821" y="2770777"/>
            <a:ext cx="1395435" cy="1980009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5759B186-A6FC-4A34-2C6F-833673A43883}"/>
              </a:ext>
            </a:extLst>
          </p:cNvPr>
          <p:cNvSpPr txBox="1"/>
          <p:nvPr/>
        </p:nvSpPr>
        <p:spPr>
          <a:xfrm>
            <a:off x="4460886" y="2866450"/>
            <a:ext cx="20968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900" i="0" u="none" strike="noStrike" kern="1200" cap="none" spc="0" normalizeH="0" baseline="0" noProof="0" dirty="0">
                <a:ln>
                  <a:noFill/>
                </a:ln>
                <a:solidFill>
                  <a:srgbClr val="008AAB"/>
                </a:solidFill>
                <a:effectLst/>
                <a:uLnTx/>
                <a:uFillTx/>
                <a:latin typeface="Gotham" panose="02000504050000020004" pitchFamily="2" charset="0"/>
                <a:ea typeface="ヒラギノ角ゴ ProN W3" charset="-128"/>
                <a:cs typeface="+mn-cs"/>
                <a:sym typeface="Gill Sans" charset="0"/>
              </a:rPr>
              <a:t>#EXXINSBL – Scanno</a:t>
            </a:r>
            <a:endParaRPr lang="es-MX" sz="1400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88A35356-5998-7E38-4A83-74ABEE52492B}"/>
              </a:ext>
            </a:extLst>
          </p:cNvPr>
          <p:cNvSpPr/>
          <p:nvPr/>
        </p:nvSpPr>
        <p:spPr>
          <a:xfrm>
            <a:off x="108488" y="4719234"/>
            <a:ext cx="8919275" cy="27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4D4E19C-7869-A2FA-5580-E9B2A31BD40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726" b="26280"/>
          <a:stretch/>
        </p:blipFill>
        <p:spPr>
          <a:xfrm>
            <a:off x="7652322" y="4527394"/>
            <a:ext cx="1163454" cy="4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3334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909637" y="3362266"/>
            <a:ext cx="366713" cy="99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8" y="924047"/>
            <a:ext cx="3844757" cy="3428878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529785" y="1067469"/>
            <a:ext cx="296648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Gotham" panose="02000504050000020004" pitchFamily="2" charset="0"/>
              </a:rPr>
              <a:t>45.1” W   x    25” D   x   36” High</a:t>
            </a:r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529785" y="1258019"/>
            <a:ext cx="296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Dimensions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538618" y="2536830"/>
            <a:ext cx="296648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Cut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out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dimensions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for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cooktop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332" y="3113534"/>
            <a:ext cx="2761085" cy="172844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7FA24A-C927-765D-428D-686E8919C969}"/>
              </a:ext>
            </a:extLst>
          </p:cNvPr>
          <p:cNvSpPr txBox="1"/>
          <p:nvPr/>
        </p:nvSpPr>
        <p:spPr>
          <a:xfrm>
            <a:off x="259708" y="253465"/>
            <a:ext cx="43042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>
                <a:solidFill>
                  <a:srgbClr val="7E7068"/>
                </a:solidFill>
                <a:latin typeface="Gotham Light" pitchFamily="50" charset="0"/>
                <a:ea typeface="+mn-ea"/>
                <a:cs typeface="Gotham Light" pitchFamily="50" charset="0"/>
              </a:rPr>
              <a:t>DISPLAY PROGRAM 2023 |   </a:t>
            </a:r>
            <a:r>
              <a:rPr lang="en-US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NIKOLA TESLA DISPLAY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200" dirty="0">
              <a:solidFill>
                <a:srgbClr val="0A91B4"/>
              </a:solidFill>
              <a:latin typeface="Gotham Medium" pitchFamily="50" charset="0"/>
              <a:ea typeface="+mn-ea"/>
              <a:cs typeface="Gotham Medium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0438B1A-67A6-E52F-FFEF-8D62EFA7D8FE}"/>
              </a:ext>
            </a:extLst>
          </p:cNvPr>
          <p:cNvSpPr txBox="1"/>
          <p:nvPr/>
        </p:nvSpPr>
        <p:spPr>
          <a:xfrm>
            <a:off x="4529785" y="82236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008AAB"/>
                </a:solidFill>
                <a:latin typeface="Gotham" panose="02000504050000020004" pitchFamily="2" charset="0"/>
              </a:rPr>
              <a:t>CODE</a:t>
            </a:r>
            <a:r>
              <a:rPr lang="it-IT" sz="1200" b="1" dirty="0">
                <a:solidFill>
                  <a:srgbClr val="008AAB"/>
                </a:solidFill>
                <a:latin typeface="Gotham" panose="02000504050000020004" pitchFamily="2" charset="0"/>
              </a:rPr>
              <a:t> #EXXNTDBL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C0B4142-DB85-214E-F2DC-55B2EB9B60DC}"/>
              </a:ext>
            </a:extLst>
          </p:cNvPr>
          <p:cNvSpPr/>
          <p:nvPr/>
        </p:nvSpPr>
        <p:spPr>
          <a:xfrm>
            <a:off x="108488" y="4719234"/>
            <a:ext cx="8919275" cy="27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769BDE42-FA0F-1F54-4813-8E39238AEF2D}"/>
              </a:ext>
            </a:extLst>
          </p:cNvPr>
          <p:cNvSpPr txBox="1"/>
          <p:nvPr/>
        </p:nvSpPr>
        <p:spPr>
          <a:xfrm>
            <a:off x="4529785" y="1898465"/>
            <a:ext cx="296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Install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Instructions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CBBED51-CEF4-29F0-03D1-0A1B39BAE895}"/>
              </a:ext>
            </a:extLst>
          </p:cNvPr>
          <p:cNvSpPr txBox="1"/>
          <p:nvPr/>
        </p:nvSpPr>
        <p:spPr>
          <a:xfrm>
            <a:off x="4529785" y="2189242"/>
            <a:ext cx="41714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" dirty="0">
                <a:solidFill>
                  <a:srgbClr val="008AAB"/>
                </a:solidFill>
                <a:latin typeface="Gotham" panose="02000504050000020004" pitchFamily="2" charset="0"/>
                <a:hlinkClick r:id="rId4"/>
              </a:rPr>
              <a:t>https://elicacom-my.sharepoint.com/:b:/g/personal/j_lluhi_elica_com/EeNUmFFeGzxHr6eFddRhe0kBxOWDFOr1k-Aih5LWH_cfMQ?e=4Jws61</a:t>
            </a:r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  <a:p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FEE2DA-CC64-7CAF-E08B-7E4E073784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726" b="26280"/>
          <a:stretch/>
        </p:blipFill>
        <p:spPr>
          <a:xfrm>
            <a:off x="7652322" y="4482790"/>
            <a:ext cx="1163454" cy="4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3265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909637" y="3362266"/>
            <a:ext cx="366713" cy="99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602591" y="1807188"/>
            <a:ext cx="296648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Gotham" panose="02000504050000020004" pitchFamily="2" charset="0"/>
              </a:rPr>
              <a:t>29.5” W   x    20” D   x   78.75” High</a:t>
            </a:r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572000" y="1929496"/>
            <a:ext cx="296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Dimensions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B7FA24A-C927-765D-428D-686E8919C969}"/>
              </a:ext>
            </a:extLst>
          </p:cNvPr>
          <p:cNvSpPr txBox="1"/>
          <p:nvPr/>
        </p:nvSpPr>
        <p:spPr>
          <a:xfrm>
            <a:off x="259708" y="253465"/>
            <a:ext cx="3768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>
                <a:solidFill>
                  <a:srgbClr val="7E7068"/>
                </a:solidFill>
                <a:latin typeface="Gotham Light" pitchFamily="50" charset="0"/>
                <a:ea typeface="+mn-ea"/>
                <a:cs typeface="Gotham Light" pitchFamily="50" charset="0"/>
              </a:rPr>
              <a:t>DISPLAY PROGRAM 2023 |   </a:t>
            </a:r>
            <a:r>
              <a:rPr lang="en-US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CEILING DISPLAY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200" dirty="0">
              <a:solidFill>
                <a:srgbClr val="0A91B4"/>
              </a:solidFill>
              <a:latin typeface="Gotham Medium" pitchFamily="50" charset="0"/>
              <a:ea typeface="+mn-ea"/>
              <a:cs typeface="Gotham Medium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0438B1A-67A6-E52F-FFEF-8D62EFA7D8FE}"/>
              </a:ext>
            </a:extLst>
          </p:cNvPr>
          <p:cNvSpPr txBox="1"/>
          <p:nvPr/>
        </p:nvSpPr>
        <p:spPr>
          <a:xfrm>
            <a:off x="4610340" y="122049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008AAB"/>
                </a:solidFill>
                <a:latin typeface="Gotham" panose="02000504050000020004" pitchFamily="2" charset="0"/>
              </a:rPr>
              <a:t>CODE</a:t>
            </a:r>
            <a:r>
              <a:rPr lang="it-IT" sz="1200" b="1" dirty="0">
                <a:solidFill>
                  <a:srgbClr val="008AAB"/>
                </a:solidFill>
                <a:latin typeface="Gotham" panose="02000504050000020004" pitchFamily="2" charset="0"/>
              </a:rPr>
              <a:t> #EXXCSDBL - ILLUSION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r>
              <a:rPr lang="it-IT" sz="1200" b="1" dirty="0">
                <a:solidFill>
                  <a:srgbClr val="008AAB"/>
                </a:solidFill>
                <a:latin typeface="Gotham" panose="02000504050000020004" pitchFamily="2" charset="0"/>
              </a:rPr>
              <a:t>           #EXXCSDBL - HILIGHT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endParaRPr lang="it-IT" sz="1200" b="1" dirty="0">
              <a:solidFill>
                <a:srgbClr val="008AAB"/>
              </a:solidFill>
              <a:latin typeface="Gotham" panose="02000504050000020004" pitchFamily="2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C0B4142-DB85-214E-F2DC-55B2EB9B60DC}"/>
              </a:ext>
            </a:extLst>
          </p:cNvPr>
          <p:cNvSpPr/>
          <p:nvPr/>
        </p:nvSpPr>
        <p:spPr>
          <a:xfrm>
            <a:off x="108488" y="4719234"/>
            <a:ext cx="8919275" cy="27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769BDE42-FA0F-1F54-4813-8E39238AEF2D}"/>
              </a:ext>
            </a:extLst>
          </p:cNvPr>
          <p:cNvSpPr txBox="1"/>
          <p:nvPr/>
        </p:nvSpPr>
        <p:spPr>
          <a:xfrm>
            <a:off x="4610340" y="3060820"/>
            <a:ext cx="296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Install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Instructions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CBBED51-CEF4-29F0-03D1-0A1B39BAE895}"/>
              </a:ext>
            </a:extLst>
          </p:cNvPr>
          <p:cNvSpPr txBox="1"/>
          <p:nvPr/>
        </p:nvSpPr>
        <p:spPr>
          <a:xfrm>
            <a:off x="4568125" y="3443075"/>
            <a:ext cx="41714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" dirty="0">
                <a:solidFill>
                  <a:srgbClr val="008AAB"/>
                </a:solidFill>
                <a:latin typeface="Gotham" panose="02000504050000020004" pitchFamily="2" charset="0"/>
                <a:hlinkClick r:id="rId2"/>
              </a:rPr>
              <a:t>https://elicacom-my.sharepoint.com/:b:/g/personal/j_lluhi_elica_com/EaIg6FWoAxVEouuwYTpHJGoBu_kt2b3fPtv26J9L89skJw?e=Q2sxBa</a:t>
            </a:r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  <a:p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AF80310-5A09-58E6-EE04-717D978240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52" b="89577" l="6095" r="61625">
                        <a14:foregroundMark x1="8804" y1="6352" x2="25847" y2="11726"/>
                        <a14:foregroundMark x1="6433" y1="6678" x2="9819" y2="84039"/>
                        <a14:foregroundMark x1="11287" y1="85342" x2="29345" y2="78990"/>
                        <a14:foregroundMark x1="7336" y1="83062" x2="6546" y2="83062"/>
                        <a14:foregroundMark x1="7449" y1="81596" x2="6095" y2="81759"/>
                        <a14:foregroundMark x1="46388" y1="11726" x2="52257" y2="53420"/>
                        <a14:foregroundMark x1="52257" y1="53420" x2="47630" y2="25081"/>
                        <a14:foregroundMark x1="44808" y1="18241" x2="44695" y2="58306"/>
                        <a14:foregroundMark x1="54853" y1="12378" x2="55643" y2="55212"/>
                        <a14:foregroundMark x1="55643" y1="55212" x2="47968" y2="56678"/>
                        <a14:foregroundMark x1="45598" y1="67590" x2="54289" y2="56678"/>
                        <a14:foregroundMark x1="45034" y1="73127" x2="54176" y2="73290"/>
                        <a14:foregroundMark x1="43228" y1="11889" x2="58014" y2="13355"/>
                        <a14:foregroundMark x1="58014" y1="13355" x2="41648" y2="12704"/>
                        <a14:foregroundMark x1="41648" y1="12704" x2="41535" y2="12541"/>
                        <a14:foregroundMark x1="60835" y1="9772" x2="59029" y2="60261"/>
                        <a14:foregroundMark x1="59029" y1="60261" x2="45598" y2="78339"/>
                        <a14:foregroundMark x1="45598" y1="78339" x2="43115" y2="67590"/>
                        <a14:foregroundMark x1="41084" y1="78013" x2="40519" y2="78827"/>
                        <a14:foregroundMark x1="60045" y1="80782" x2="61625" y2="78502"/>
                        <a14:foregroundMark x1="60045" y1="71173" x2="59368" y2="35831"/>
                        <a14:foregroundMark x1="60158" y1="10912" x2="60609" y2="7980"/>
                        <a14:foregroundMark x1="59255" y1="7818" x2="61625" y2="6840"/>
                        <a14:foregroundMark x1="61287" y1="8469" x2="60384" y2="28990"/>
                        <a14:foregroundMark x1="19413" y1="19381" x2="19413" y2="19381"/>
                        <a14:foregroundMark x1="23476" y1="17590" x2="12754" y2="37296"/>
                        <a14:foregroundMark x1="12754" y1="37296" x2="23363" y2="53583"/>
                        <a14:foregroundMark x1="23363" y1="53583" x2="23476" y2="53420"/>
                      </a14:backgroundRemoval>
                    </a14:imgEffect>
                  </a14:imgLayer>
                </a14:imgProps>
              </a:ext>
            </a:extLst>
          </a:blip>
          <a:srcRect l="3361" r="25468"/>
          <a:stretch/>
        </p:blipFill>
        <p:spPr>
          <a:xfrm>
            <a:off x="621480" y="1107887"/>
            <a:ext cx="3597408" cy="350285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DDD8376-E92C-4CDC-7249-575324313F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726" b="26280"/>
          <a:stretch/>
        </p:blipFill>
        <p:spPr>
          <a:xfrm>
            <a:off x="7652322" y="4482790"/>
            <a:ext cx="1163454" cy="4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813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909637" y="3362266"/>
            <a:ext cx="366713" cy="99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195760" y="1050469"/>
            <a:ext cx="296648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Gotham" panose="02000504050000020004" pitchFamily="2" charset="0"/>
              </a:rPr>
              <a:t>23.5” W   x    24” D   x   77” High</a:t>
            </a:r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8BFB100-6BE4-4807-8CB4-86DC97703E58}"/>
              </a:ext>
            </a:extLst>
          </p:cNvPr>
          <p:cNvSpPr txBox="1"/>
          <p:nvPr/>
        </p:nvSpPr>
        <p:spPr>
          <a:xfrm>
            <a:off x="4165169" y="1172777"/>
            <a:ext cx="296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Dimensions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B7FA24A-C927-765D-428D-686E8919C969}"/>
              </a:ext>
            </a:extLst>
          </p:cNvPr>
          <p:cNvSpPr txBox="1"/>
          <p:nvPr/>
        </p:nvSpPr>
        <p:spPr>
          <a:xfrm>
            <a:off x="259708" y="253465"/>
            <a:ext cx="3461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>
                <a:solidFill>
                  <a:srgbClr val="7E7068"/>
                </a:solidFill>
                <a:latin typeface="Gotham Light" pitchFamily="50" charset="0"/>
                <a:ea typeface="+mn-ea"/>
                <a:cs typeface="Gotham Light" pitchFamily="50" charset="0"/>
              </a:rPr>
              <a:t>DISPLAY PROGRAM 2023 |   </a:t>
            </a:r>
            <a:r>
              <a:rPr lang="en-US" sz="1200" dirty="0">
                <a:solidFill>
                  <a:srgbClr val="0A91B4"/>
                </a:solidFill>
                <a:latin typeface="Gotham Medium" pitchFamily="50" charset="0"/>
                <a:ea typeface="+mn-ea"/>
                <a:cs typeface="Gotham Medium" pitchFamily="50" charset="0"/>
              </a:rPr>
              <a:t>UCR DISPLAY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200" dirty="0">
              <a:solidFill>
                <a:srgbClr val="0A91B4"/>
              </a:solidFill>
              <a:latin typeface="Gotham Medium" pitchFamily="50" charset="0"/>
              <a:ea typeface="+mn-ea"/>
              <a:cs typeface="Gotham Medium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0438B1A-67A6-E52F-FFEF-8D62EFA7D8FE}"/>
              </a:ext>
            </a:extLst>
          </p:cNvPr>
          <p:cNvSpPr txBox="1"/>
          <p:nvPr/>
        </p:nvSpPr>
        <p:spPr>
          <a:xfrm>
            <a:off x="4127144" y="79678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008AAB"/>
                </a:solidFill>
                <a:latin typeface="Gotham" panose="02000504050000020004" pitchFamily="2" charset="0"/>
              </a:rPr>
              <a:t>CODE</a:t>
            </a:r>
            <a:r>
              <a:rPr lang="it-IT" sz="1200" b="1" dirty="0">
                <a:solidFill>
                  <a:srgbClr val="008AAB"/>
                </a:solidFill>
                <a:latin typeface="Gotham" panose="02000504050000020004" pitchFamily="2" charset="0"/>
              </a:rPr>
              <a:t> #EXXBLUCR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BAFB5"/>
              </a:buClr>
              <a:buSzTx/>
              <a:buFontTx/>
              <a:buNone/>
              <a:tabLst/>
              <a:defRPr/>
            </a:pPr>
            <a:endParaRPr lang="it-IT" sz="1200" b="1" dirty="0">
              <a:solidFill>
                <a:srgbClr val="008AAB"/>
              </a:solidFill>
              <a:latin typeface="Gotham" panose="02000504050000020004" pitchFamily="2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C0B4142-DB85-214E-F2DC-55B2EB9B60DC}"/>
              </a:ext>
            </a:extLst>
          </p:cNvPr>
          <p:cNvSpPr/>
          <p:nvPr/>
        </p:nvSpPr>
        <p:spPr>
          <a:xfrm>
            <a:off x="108488" y="4719234"/>
            <a:ext cx="8919275" cy="27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769BDE42-FA0F-1F54-4813-8E39238AEF2D}"/>
              </a:ext>
            </a:extLst>
          </p:cNvPr>
          <p:cNvSpPr txBox="1"/>
          <p:nvPr/>
        </p:nvSpPr>
        <p:spPr>
          <a:xfrm>
            <a:off x="4169359" y="1962018"/>
            <a:ext cx="296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Install</a:t>
            </a:r>
            <a:r>
              <a:rPr lang="es-ES" sz="1200" b="1" dirty="0">
                <a:solidFill>
                  <a:schemeClr val="tx1"/>
                </a:solidFill>
                <a:latin typeface="Gotham" panose="02000504050000020004" pitchFamily="2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Instructions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CBBED51-CEF4-29F0-03D1-0A1B39BAE895}"/>
              </a:ext>
            </a:extLst>
          </p:cNvPr>
          <p:cNvSpPr txBox="1"/>
          <p:nvPr/>
        </p:nvSpPr>
        <p:spPr>
          <a:xfrm>
            <a:off x="4127144" y="2344273"/>
            <a:ext cx="41714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" dirty="0">
                <a:solidFill>
                  <a:srgbClr val="008AAB"/>
                </a:solidFill>
                <a:latin typeface="Gotham" panose="02000504050000020004" pitchFamily="2" charset="0"/>
                <a:hlinkClick r:id="rId2"/>
              </a:rPr>
              <a:t>https://elicacom-my.sharepoint.com/:b:/g/personal/j_lluhi_elica_com/EcoOydmOLF1JrUQEcnrFTfIBEhumEFGIO1-Kc2E-J1huuQ?e=Ldxl13</a:t>
            </a:r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  <a:p>
            <a:endParaRPr lang="es-MX" sz="1000" dirty="0">
              <a:solidFill>
                <a:srgbClr val="008AAB"/>
              </a:solidFill>
              <a:latin typeface="Gotham" panose="02000504050000020004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92E9EE-838E-84F2-F9B6-7D370973B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96" y="703919"/>
            <a:ext cx="2160526" cy="40416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E7E8E5-0E29-2AAE-6D12-69E49D32942D}"/>
              </a:ext>
            </a:extLst>
          </p:cNvPr>
          <p:cNvSpPr txBox="1"/>
          <p:nvPr/>
        </p:nvSpPr>
        <p:spPr>
          <a:xfrm>
            <a:off x="4119395" y="2855070"/>
            <a:ext cx="296648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00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r>
              <a:rPr lang="es-ES" sz="1200" b="1" dirty="0" err="1">
                <a:solidFill>
                  <a:schemeClr val="tx1"/>
                </a:solidFill>
                <a:latin typeface="Gotham" panose="02000504050000020004" pitchFamily="2" charset="0"/>
              </a:rPr>
              <a:t>Details</a:t>
            </a:r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200" b="1" dirty="0">
              <a:solidFill>
                <a:schemeClr val="tx1"/>
              </a:solidFill>
              <a:latin typeface="Gotham" panose="02000504050000020004" pitchFamily="2" charset="0"/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7492F0F1-3469-138B-DBF2-D71FC52BC0C5}"/>
              </a:ext>
            </a:extLst>
          </p:cNvPr>
          <p:cNvSpPr txBox="1"/>
          <p:nvPr/>
        </p:nvSpPr>
        <p:spPr>
          <a:xfrm>
            <a:off x="4045703" y="3308201"/>
            <a:ext cx="4765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s-ES" sz="1100" dirty="0">
              <a:solidFill>
                <a:srgbClr val="343433"/>
              </a:solidFill>
              <a:latin typeface="Gotham" panose="0200050405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It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fits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the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4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different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  RISERVA Series </a:t>
            </a:r>
            <a:r>
              <a:rPr lang="es-MX" sz="1100" dirty="0" err="1">
                <a:solidFill>
                  <a:srgbClr val="343433"/>
                </a:solidFill>
                <a:latin typeface="Gotham" panose="02000504050000020004" pitchFamily="2" charset="0"/>
              </a:rPr>
              <a:t>Models</a:t>
            </a: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:</a:t>
            </a:r>
          </a:p>
          <a:p>
            <a:pPr marL="341911" lvl="1" indent="-171450"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EBF52SS1</a:t>
            </a:r>
          </a:p>
          <a:p>
            <a:pPr marL="341911" lvl="1" indent="-171450"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EWS52SS1</a:t>
            </a:r>
          </a:p>
          <a:p>
            <a:pPr marL="341911" lvl="1" indent="-171450"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EBS52SS1</a:t>
            </a:r>
          </a:p>
          <a:p>
            <a:pPr marL="341911" lvl="1" indent="-171450"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srgbClr val="343433"/>
                </a:solidFill>
                <a:latin typeface="Gotham" panose="02000504050000020004" pitchFamily="2" charset="0"/>
              </a:rPr>
              <a:t>EBS51SS1</a:t>
            </a: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MX" sz="1500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18A4577-8112-7E47-A1FD-4488B35E1E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726" b="26280"/>
          <a:stretch/>
        </p:blipFill>
        <p:spPr>
          <a:xfrm>
            <a:off x="7652322" y="4482790"/>
            <a:ext cx="1163454" cy="4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9403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66AD22E-0FFC-A641-BBCD-5C820388FA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>
                <a:latin typeface="Gotham" panose="02000504050000020004" pitchFamily="2" charset="0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829421198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1.0 - Copertina Sfondo Pie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2.xml><?xml version="1.0" encoding="utf-8"?>
<a:theme xmlns:a="http://schemas.openxmlformats.org/drawingml/2006/main" name="0.0 - Chiusura Sfondo Pie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3.xml><?xml version="1.0" encoding="utf-8"?>
<a:theme xmlns:a="http://schemas.openxmlformats.org/drawingml/2006/main" name="2.0 - Copertina Sfondo Metà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4.xml><?xml version="1.0" encoding="utf-8"?>
<a:theme xmlns:a="http://schemas.openxmlformats.org/drawingml/2006/main" name="3.0 - Copertina con Pittogram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5.xml><?xml version="1.0" encoding="utf-8"?>
<a:theme xmlns:a="http://schemas.openxmlformats.org/drawingml/2006/main" name="4.0 - Separatore Ba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6.xml><?xml version="1.0" encoding="utf-8"?>
<a:theme xmlns:a="http://schemas.openxmlformats.org/drawingml/2006/main" name="5.0 - Separatore Texture Grigi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7.xml><?xml version="1.0" encoding="utf-8"?>
<a:theme xmlns:a="http://schemas.openxmlformats.org/drawingml/2006/main" name="6.0 - Separatore Texture Bl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8.xml><?xml version="1.0" encoding="utf-8"?>
<a:theme xmlns:a="http://schemas.openxmlformats.org/drawingml/2006/main" name="7.0 - Separatore Texture Ross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9.xml><?xml version="1.0" encoding="utf-8"?>
<a:theme xmlns:a="http://schemas.openxmlformats.org/drawingml/2006/main" name="8.0 - Separatore Texture Blu e Ross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95265474-8AF0-BF49-A144-FCBF26FBCB81}"/>
    </a:ext>
  </a:extLst>
</a:theme>
</file>

<file path=ppt/theme/theme10.xml><?xml version="1.0" encoding="utf-8"?>
<a:theme xmlns:a="http://schemas.openxmlformats.org/drawingml/2006/main" name="9.0 - Contenuti Base">
  <a:themeElements>
    <a:clrScheme name="Pacchetto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chett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chetto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08846F01-18DF-F64E-A5C9-A085A1B2AF6F}"/>
    </a:ext>
  </a:extLst>
</a:theme>
</file>

<file path=ppt/theme/theme11.xml><?xml version="1.0" encoding="utf-8"?>
<a:theme xmlns:a="http://schemas.openxmlformats.org/drawingml/2006/main" name="10.0 - Contenuti Foto Pagina Piena">
  <a:themeElements>
    <a:clrScheme name="Pacchetto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chett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chetto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08846F01-18DF-F64E-A5C9-A085A1B2AF6F}"/>
    </a:ext>
  </a:extLst>
</a:theme>
</file>

<file path=ppt/theme/theme12.xml><?xml version="1.0" encoding="utf-8"?>
<a:theme xmlns:a="http://schemas.openxmlformats.org/drawingml/2006/main" name="11.0 - Contenuti Foto Pagina Piena">
  <a:themeElements>
    <a:clrScheme name="Pacchetto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chett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chetto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08846F01-18DF-F64E-A5C9-A085A1B2AF6F}"/>
    </a:ext>
  </a:extLst>
</a:theme>
</file>

<file path=ppt/theme/theme13.xml><?xml version="1.0" encoding="utf-8"?>
<a:theme xmlns:a="http://schemas.openxmlformats.org/drawingml/2006/main" name="12.0 - Indice">
  <a:themeElements>
    <a:clrScheme name="Pacchetto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chett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chetto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Elica - Gotham " id="{CF8C378E-86B1-EF47-9C6D-DFFCF671A4B3}" vid="{08846F01-18DF-F64E-A5C9-A085A1B2AF6F}"/>
    </a:ext>
  </a:extLst>
</a:theme>
</file>

<file path=ppt/theme/theme1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7622289576114388257C19CA0ED7EB" ma:contentTypeVersion="18" ma:contentTypeDescription="Create a new document." ma:contentTypeScope="" ma:versionID="88cbe0500896d93e67678730ca8e389c">
  <xsd:schema xmlns:xsd="http://www.w3.org/2001/XMLSchema" xmlns:xs="http://www.w3.org/2001/XMLSchema" xmlns:p="http://schemas.microsoft.com/office/2006/metadata/properties" xmlns:ns1="http://schemas.microsoft.com/sharepoint/v3" xmlns:ns2="eaa00c51-5de4-4083-83f6-5ac443f59e60" xmlns:ns3="9069a6be-6d50-495c-b8b5-a075e1fb0980" targetNamespace="http://schemas.microsoft.com/office/2006/metadata/properties" ma:root="true" ma:fieldsID="c88b044be44202a064437a132c9efc5a" ns1:_="" ns2:_="" ns3:_="">
    <xsd:import namespace="http://schemas.microsoft.com/sharepoint/v3"/>
    <xsd:import namespace="eaa00c51-5de4-4083-83f6-5ac443f59e60"/>
    <xsd:import namespace="9069a6be-6d50-495c-b8b5-a075e1fb09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a00c51-5de4-4083-83f6-5ac443f59e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bf5c004-1010-4122-87ab-e11b3ed35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69a6be-6d50-495c-b8b5-a075e1fb098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9f96bb1-cea2-4aea-876a-8d0612207a0c}" ma:internalName="TaxCatchAll" ma:showField="CatchAllData" ma:web="9069a6be-6d50-495c-b8b5-a075e1fb09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069a6be-6d50-495c-b8b5-a075e1fb0980" xsi:nil="true"/>
    <_ip_UnifiedCompliancePolicyProperties xmlns="http://schemas.microsoft.com/sharepoint/v3" xsi:nil="true"/>
    <lcf76f155ced4ddcb4097134ff3c332f xmlns="eaa00c51-5de4-4083-83f6-5ac443f59e6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469A519-DEA0-445B-997C-0F3760B243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F63D49-66A8-494F-B74E-7F07F7D390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aa00c51-5de4-4083-83f6-5ac443f59e60"/>
    <ds:schemaRef ds:uri="9069a6be-6d50-495c-b8b5-a075e1fb09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218B73-BC9C-40C0-B13C-DC6EB3CCBBB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069a6be-6d50-495c-b8b5-a075e1fb0980"/>
    <ds:schemaRef ds:uri="eaa00c51-5de4-4083-83f6-5ac443f59e6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3625</TotalTime>
  <Pages>0</Pages>
  <Words>596</Words>
  <Characters>0</Characters>
  <Application>Microsoft Office PowerPoint</Application>
  <PresentationFormat>Presentación en pantalla (16:9)</PresentationFormat>
  <Lines>0</Lines>
  <Paragraphs>118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13</vt:i4>
      </vt:variant>
      <vt:variant>
        <vt:lpstr>Títulos de diapositiva</vt:lpstr>
      </vt:variant>
      <vt:variant>
        <vt:i4>10</vt:i4>
      </vt:variant>
    </vt:vector>
  </HeadingPairs>
  <TitlesOfParts>
    <vt:vector size="33" baseType="lpstr">
      <vt:lpstr>Arial</vt:lpstr>
      <vt:lpstr>Calibri</vt:lpstr>
      <vt:lpstr>Calibri Light</vt:lpstr>
      <vt:lpstr>Gill Sans</vt:lpstr>
      <vt:lpstr>Gill Sans MT</vt:lpstr>
      <vt:lpstr>Gotham</vt:lpstr>
      <vt:lpstr>Gotham HTF Book</vt:lpstr>
      <vt:lpstr>Gotham HTF Light</vt:lpstr>
      <vt:lpstr>Gotham Light</vt:lpstr>
      <vt:lpstr>Gotham Medium</vt:lpstr>
      <vt:lpstr>1.0 - Copertina Sfondo Pieno</vt:lpstr>
      <vt:lpstr>0.0 - Chiusura Sfondo Pieno</vt:lpstr>
      <vt:lpstr>2.0 - Copertina Sfondo Metà</vt:lpstr>
      <vt:lpstr>3.0 - Copertina con Pittogramma</vt:lpstr>
      <vt:lpstr>4.0 - Separatore Base</vt:lpstr>
      <vt:lpstr>5.0 - Separatore Texture Grigio</vt:lpstr>
      <vt:lpstr>6.0 - Separatore Texture Blu</vt:lpstr>
      <vt:lpstr>7.0 - Separatore Texture Rosso</vt:lpstr>
      <vt:lpstr>8.0 - Separatore Texture Blu e Rosso</vt:lpstr>
      <vt:lpstr>9.0 - Contenuti Base</vt:lpstr>
      <vt:lpstr>10.0 - Contenuti Foto Pagina Piena</vt:lpstr>
      <vt:lpstr>11.0 - Contenuti Foto Pagina Piena</vt:lpstr>
      <vt:lpstr>12.0 - Indice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subject/>
  <dc:creator>Utente di Microsoft Office</dc:creator>
  <cp:keywords/>
  <dc:description/>
  <cp:lastModifiedBy>Karla Machuca</cp:lastModifiedBy>
  <cp:revision>294</cp:revision>
  <cp:lastPrinted>2013-12-18T12:44:46Z</cp:lastPrinted>
  <dcterms:created xsi:type="dcterms:W3CDTF">2018-10-03T13:03:24Z</dcterms:created>
  <dcterms:modified xsi:type="dcterms:W3CDTF">2023-08-09T17:35:08Z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0x0101006E7622289576114388257C19CA0ED7EB</vt:lpwstr>
  </property>
</Properties>
</file>